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595" y="2997200"/>
            <a:ext cx="7140575" cy="1093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6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20390" y="3046730"/>
            <a:ext cx="31235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250"/>
            <a:ext cx="10776585" cy="6174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7955" y="3048635"/>
            <a:ext cx="502602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7955" y="4088130"/>
            <a:ext cx="3064510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87955" y="5525770"/>
            <a:ext cx="3171825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20395"/>
            <a:ext cx="9970135" cy="6104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51710" y="2110740"/>
            <a:ext cx="514223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10410" y="3032125"/>
            <a:ext cx="357695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11045" y="4356735"/>
            <a:ext cx="3857625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051685" y="5658485"/>
            <a:ext cx="4307205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224000"/>
            <a:ext cx="11340000" cy="5178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21435" y="2780665"/>
            <a:ext cx="794067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0470" y="3751580"/>
            <a:ext cx="6694805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5710" y="5125085"/>
            <a:ext cx="6483985" cy="12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3740879"/>
            <a:ext cx="1637682" cy="4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4999318"/>
            <a:ext cx="495113" cy="4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4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473501" y="4620209"/>
            <a:ext cx="3275365" cy="45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4780280"/>
            <a:ext cx="780755" cy="4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1920" y="3373120"/>
            <a:ext cx="595947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76250"/>
            <a:ext cx="9320530" cy="6115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5355" y="2580005"/>
            <a:ext cx="45586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83435" y="3411220"/>
            <a:ext cx="301434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50085" y="4459605"/>
            <a:ext cx="296799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053590" y="5673725"/>
            <a:ext cx="393573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bldLvl="0" animBg="1"/>
      <p:bldP spid="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45160"/>
            <a:ext cx="10615930" cy="6055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870" y="2165985"/>
            <a:ext cx="720788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8355" y="2966720"/>
            <a:ext cx="579437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7720" y="4307205"/>
            <a:ext cx="579501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68680" y="5622290"/>
            <a:ext cx="744220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337800" cy="60248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55490" y="3322955"/>
            <a:ext cx="39941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2395" y="3340100"/>
            <a:ext cx="49466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90945" y="4217035"/>
            <a:ext cx="9550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8605" y="5146040"/>
            <a:ext cx="149288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7" grpId="1" animBg="1"/>
      <p:bldP spid="8" grpId="1" animBg="1"/>
      <p:bldP spid="9" grpId="1" animBg="1"/>
      <p:bldP spid="1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1025505" cy="6028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075" y="2159000"/>
            <a:ext cx="816356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2370" y="2962275"/>
            <a:ext cx="6468110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760" y="4271645"/>
            <a:ext cx="7846695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5633085"/>
            <a:ext cx="6801485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6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1030"/>
            <a:ext cx="10397490" cy="6028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8645" y="4124325"/>
            <a:ext cx="857631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6710" y="4878705"/>
            <a:ext cx="8008620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75790" y="6128385"/>
            <a:ext cx="234696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605" y="836015"/>
            <a:ext cx="10928477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226820" y="2281555"/>
            <a:ext cx="898207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26820" y="3460115"/>
            <a:ext cx="631825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226820" y="4374515"/>
            <a:ext cx="811847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247775" y="5619115"/>
            <a:ext cx="9409430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2" grpId="0" bldLvl="0" animBg="1"/>
      <p:bldP spid="40" grpId="0" bldLvl="0" animBg="1"/>
      <p:bldP spid="4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497820" cy="6133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5806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19345" y="4556473"/>
            <a:ext cx="342770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757327"/>
            <a:ext cx="342770" cy="3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39551"/>
            <a:ext cx="342770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4911" y="1842944"/>
            <a:ext cx="1294911" cy="39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2010" y="4677410"/>
            <a:ext cx="435546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4275351"/>
            <a:ext cx="437984" cy="4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876645"/>
            <a:ext cx="11340000" cy="960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0654" y="3115145"/>
            <a:ext cx="704584" cy="43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672" y="3162902"/>
            <a:ext cx="771234" cy="39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168" y="3115145"/>
            <a:ext cx="704584" cy="43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40" y="3054350"/>
            <a:ext cx="35261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715" y="3986530"/>
            <a:ext cx="272224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0820" y="4916805"/>
            <a:ext cx="393001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2025-06-23T01:26:45Z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