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3108960"/>
            <a:ext cx="11830685" cy="602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015"/>
            <a:ext cx="11029666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821940" y="2434590"/>
            <a:ext cx="258953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82240" y="3568065"/>
            <a:ext cx="241300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7270" y="4716145"/>
            <a:ext cx="35667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90295" y="5590540"/>
            <a:ext cx="432181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3430" y="4716145"/>
            <a:ext cx="29190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6" grpId="0" bldLvl="0" animBg="1"/>
      <p:bldP spid="32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24305"/>
            <a:ext cx="11340000" cy="526779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547620" y="2707640"/>
            <a:ext cx="306641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11730" y="3937000"/>
            <a:ext cx="3836035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08250" y="5230495"/>
            <a:ext cx="2143125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7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700250"/>
            <a:ext cx="11340000" cy="30556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21455" y="1852295"/>
            <a:ext cx="361823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4070" y="3122930"/>
            <a:ext cx="7799070" cy="17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780" y="692785"/>
            <a:ext cx="10027920" cy="60858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611630" y="2007235"/>
            <a:ext cx="629729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12570" y="3192145"/>
            <a:ext cx="450786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41145" y="4334510"/>
            <a:ext cx="196596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66850" y="5542280"/>
            <a:ext cx="750443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9" grpId="0" bldLvl="0" animBg="1"/>
      <p:bldP spid="34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519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0595" y="4094480"/>
            <a:ext cx="7211695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40000" y="5461000"/>
            <a:ext cx="547116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628495"/>
            <a:ext cx="11340000" cy="3474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5515" y="3134995"/>
            <a:ext cx="468312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5515" y="3931285"/>
            <a:ext cx="792035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84200"/>
            <a:ext cx="10260330" cy="608520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962275" y="1927225"/>
            <a:ext cx="438785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767330" y="3129280"/>
            <a:ext cx="221361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43660" y="4216400"/>
            <a:ext cx="53022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310640" y="4881245"/>
            <a:ext cx="392493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310005" y="5735320"/>
            <a:ext cx="882015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44" grpId="0" bldLvl="0" animBg="1"/>
      <p:bldP spid="48" grpId="0" bldLvl="0" animBg="1"/>
      <p:bldP spid="50" grpId="0" bldLvl="0" animBg="1"/>
      <p:bldP spid="6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03541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68475" y="3830955"/>
            <a:ext cx="872299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25495" y="4887595"/>
            <a:ext cx="528637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68650" y="6083300"/>
            <a:ext cx="20034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988540"/>
            <a:ext cx="11340000" cy="22791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73729" y="2989850"/>
            <a:ext cx="2761209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0255" y="3677285"/>
            <a:ext cx="93719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2025-06-23T02:52:36Z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