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605" y="2420620"/>
            <a:ext cx="8472805" cy="231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28034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5368" y="2762499"/>
            <a:ext cx="369382" cy="40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50630" y="1740535"/>
            <a:ext cx="165925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2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841115" y="3343910"/>
            <a:ext cx="132207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95105" y="3397885"/>
            <a:ext cx="1213485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11905" y="4899660"/>
            <a:ext cx="101473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86900" y="5010785"/>
            <a:ext cx="88265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8560" y="3956685"/>
            <a:ext cx="4425315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07030" y="5360670"/>
            <a:ext cx="13569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6528435" y="2132965"/>
            <a:ext cx="5448345" cy="37090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490335" y="3837305"/>
            <a:ext cx="5209540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88020" y="5266690"/>
            <a:ext cx="131572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3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4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4530"/>
            <a:ext cx="11340000" cy="2826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9570" y="3023870"/>
            <a:ext cx="716978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64055" y="4572000"/>
            <a:ext cx="223456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3894877"/>
            <a:ext cx="209471" cy="38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9345" y="3493399"/>
            <a:ext cx="342770" cy="40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30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82710" y="1442720"/>
            <a:ext cx="1602105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04495"/>
            <a:ext cx="9161780" cy="63411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71700" y="2576195"/>
            <a:ext cx="569976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11855" y="3839210"/>
            <a:ext cx="212661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10280" y="4942205"/>
            <a:ext cx="310705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10280" y="6031865"/>
            <a:ext cx="15944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1080490"/>
            <a:ext cx="11340000" cy="5323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2475" y="2922905"/>
            <a:ext cx="733742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22525" y="4365625"/>
            <a:ext cx="213804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22525" y="5775325"/>
            <a:ext cx="127381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4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82685" y="3120390"/>
            <a:ext cx="12128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6095" y="4397792"/>
            <a:ext cx="2189924" cy="5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77520"/>
            <a:ext cx="10236200" cy="63131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9520" y="2207260"/>
            <a:ext cx="8036560" cy="103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64155" y="3485515"/>
            <a:ext cx="386270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64790" y="4595495"/>
            <a:ext cx="347027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718435" y="5940425"/>
            <a:ext cx="15024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6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840" y="1889760"/>
            <a:ext cx="9892030" cy="48050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9897110" cy="13214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47850" y="1959610"/>
            <a:ext cx="792099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41015" y="3188335"/>
            <a:ext cx="413829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41015" y="4516755"/>
            <a:ext cx="3326130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847850" y="5718175"/>
            <a:ext cx="717613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18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323695"/>
            <a:ext cx="11340000" cy="42622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89145" y="1461135"/>
            <a:ext cx="685990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7060" y="3049270"/>
            <a:ext cx="10648315" cy="253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5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340205"/>
            <a:ext cx="11340000" cy="449131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57860" y="3304540"/>
            <a:ext cx="10392410" cy="237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9631045" cy="6077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989" y="2492937"/>
            <a:ext cx="1161612" cy="48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3447026"/>
            <a:ext cx="2208967" cy="51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65480"/>
            <a:ext cx="10765790" cy="61042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60685" y="5083175"/>
            <a:ext cx="80327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072941"/>
            <a:ext cx="342770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824533"/>
            <a:ext cx="437984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121699"/>
            <a:ext cx="199949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485" y="4057650"/>
            <a:ext cx="75184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53"/>
          <a:stretch>
            <a:fillRect/>
          </a:stretch>
        </p:blipFill>
        <p:spPr>
          <a:xfrm>
            <a:off x="3479800" y="4138930"/>
            <a:ext cx="4416470" cy="27203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05" y="117830"/>
            <a:ext cx="11340000" cy="3949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2125" y="2990215"/>
            <a:ext cx="4965700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55645" y="4309745"/>
            <a:ext cx="265938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03270" y="5636895"/>
            <a:ext cx="218440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68450"/>
            <a:ext cx="11340000" cy="5139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8980" y="2970530"/>
            <a:ext cx="494093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83485" y="4404995"/>
            <a:ext cx="265239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39975" y="5779770"/>
            <a:ext cx="19519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2025-06-23T01:14:09Z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