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2853055"/>
            <a:ext cx="6956425" cy="920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1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2576154"/>
            <a:ext cx="361813" cy="40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6473" y="5661351"/>
            <a:ext cx="1256826" cy="40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8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559259"/>
            <a:ext cx="637934" cy="41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3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3249" y="2620069"/>
            <a:ext cx="342770" cy="42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92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45235" y="4592320"/>
            <a:ext cx="708850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76170"/>
            <a:ext cx="686689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92020" y="3395345"/>
            <a:ext cx="343662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9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53615"/>
            <a:ext cx="655002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4885" y="3114675"/>
            <a:ext cx="384111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54885" y="3972560"/>
            <a:ext cx="331597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5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88540"/>
            <a:ext cx="834136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4885" y="3144520"/>
            <a:ext cx="265366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3225165"/>
            <a:ext cx="66776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0075" y="4092575"/>
            <a:ext cx="296608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40251" y="4931375"/>
            <a:ext cx="1894760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8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14245"/>
            <a:ext cx="588708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2155" y="3130550"/>
            <a:ext cx="164274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4760" y="4016775"/>
            <a:ext cx="1894760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5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9680575" cy="606615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589770" y="2508250"/>
            <a:ext cx="71628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052550"/>
            <a:ext cx="11340000" cy="531618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29615" y="2703195"/>
            <a:ext cx="417639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881505" y="3550920"/>
            <a:ext cx="6057900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881505" y="4909185"/>
            <a:ext cx="22675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881675" y="5892372"/>
            <a:ext cx="856926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6" grpId="0" bldLvl="0" animBg="1"/>
      <p:bldP spid="32" grpId="0" bldLvl="0" animBg="1"/>
      <p:bldP spid="3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70" y="620395"/>
            <a:ext cx="7529830" cy="5330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92605" y="2799715"/>
            <a:ext cx="394779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92605" y="3729355"/>
            <a:ext cx="564832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401570" y="4620260"/>
            <a:ext cx="92519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51100" y="5282565"/>
            <a:ext cx="221678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967730"/>
            <a:ext cx="7529830" cy="84582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2351405" y="6093460"/>
            <a:ext cx="221678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6" grpId="0" animBg="1"/>
      <p:bldP spid="2" grpId="0" animBg="1"/>
      <p:bldP spid="5" grpId="1" animBg="1"/>
      <p:bldP spid="13" grpId="1" animBg="1"/>
      <p:bldP spid="26" grpId="1" animBg="1"/>
      <p:bldP spid="2" grpId="1" animBg="1"/>
      <p:bldP spid="36" grpId="0" bldLvl="0" animBg="1"/>
      <p:bldP spid="3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5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4157980"/>
            <a:ext cx="86925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4760" y="5034915"/>
            <a:ext cx="7719695" cy="1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3156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13715" y="2537460"/>
            <a:ext cx="590232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56080" y="3367405"/>
            <a:ext cx="400558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56080" y="4185285"/>
            <a:ext cx="62249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26440"/>
            <a:ext cx="10295255" cy="2415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2279650" y="3068955"/>
            <a:ext cx="7708900" cy="35369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1084560" cy="3642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3094990" y="3442970"/>
            <a:ext cx="6893560" cy="31629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1340000" cy="3309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3570" y="916940"/>
            <a:ext cx="106807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805" y="1756410"/>
            <a:ext cx="50450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3805" y="2605405"/>
            <a:ext cx="628713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3805" y="3463290"/>
            <a:ext cx="846582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2567940" y="4074160"/>
            <a:ext cx="5922010" cy="271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0076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710" y="2527935"/>
            <a:ext cx="888111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2510" y="3284220"/>
            <a:ext cx="602424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24685" y="4022090"/>
            <a:ext cx="910145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30705" y="4817745"/>
            <a:ext cx="9377045" cy="167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615925"/>
            <a:ext cx="399898" cy="4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7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67154"/>
            <a:ext cx="380856" cy="4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0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633337"/>
            <a:ext cx="361812" cy="41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86946"/>
            <a:ext cx="361812" cy="4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936980"/>
            <a:ext cx="108327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8243" y="2256142"/>
            <a:ext cx="345630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8243" y="5176496"/>
            <a:ext cx="345630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395" y="548640"/>
            <a:ext cx="8771890" cy="1554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2139950"/>
            <a:ext cx="8773160" cy="470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4601210"/>
            <a:ext cx="61976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461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243727" y="3674010"/>
            <a:ext cx="1866196" cy="50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24231" y="4694054"/>
            <a:ext cx="1399647" cy="4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83576" y="5714097"/>
            <a:ext cx="2256574" cy="4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2025-06-22T12:00:34Z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