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51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3795" y="3124200"/>
            <a:ext cx="8034020" cy="9169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556740"/>
            <a:ext cx="11340000" cy="3692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3715" y="2815590"/>
            <a:ext cx="435864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39315" y="3750945"/>
            <a:ext cx="1949450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32273" y="4743533"/>
            <a:ext cx="809319" cy="353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397990"/>
            <a:ext cx="11340000" cy="406117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57860" y="2595245"/>
            <a:ext cx="6235700" cy="1102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76418" y="4048238"/>
            <a:ext cx="2075667" cy="352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76418" y="4925299"/>
            <a:ext cx="809319" cy="362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068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653904" y="3038616"/>
            <a:ext cx="304685" cy="391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37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239385" y="1529715"/>
            <a:ext cx="199517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16240" y="2814320"/>
            <a:ext cx="120142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310" y="1080770"/>
            <a:ext cx="10634980" cy="56794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37920" y="4261485"/>
            <a:ext cx="911098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67305" y="5148580"/>
            <a:ext cx="4500245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567305" y="6111240"/>
            <a:ext cx="3004185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12595"/>
            <a:ext cx="11340000" cy="3904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1325" y="2654300"/>
            <a:ext cx="1026414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91995" y="3606800"/>
            <a:ext cx="348932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47850" y="4576445"/>
            <a:ext cx="258572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931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500302" y="3464701"/>
            <a:ext cx="371334" cy="41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5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694534"/>
            <a:ext cx="371334" cy="401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5798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21561" y="6149166"/>
            <a:ext cx="314206" cy="391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49275"/>
            <a:ext cx="9759315" cy="6086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0610" y="5172075"/>
            <a:ext cx="93789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53565" y="5940425"/>
            <a:ext cx="454660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393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995415" y="3129607"/>
            <a:ext cx="495113" cy="45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9848" y="4072883"/>
            <a:ext cx="542720" cy="48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87506" y="4063355"/>
            <a:ext cx="1142569" cy="504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957329" y="4091939"/>
            <a:ext cx="504634" cy="428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61060" y="4906010"/>
            <a:ext cx="1806575" cy="66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6980"/>
            <a:ext cx="11340000" cy="5826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8560" y="3246120"/>
            <a:ext cx="706056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68625" y="4285615"/>
            <a:ext cx="456819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68625" y="5228590"/>
            <a:ext cx="408622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747010" y="6229350"/>
            <a:ext cx="103124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763625"/>
            <a:ext cx="11174521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57860" y="2687320"/>
            <a:ext cx="7748270" cy="1229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221865" y="4186555"/>
            <a:ext cx="2614295" cy="1064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221865" y="5608320"/>
            <a:ext cx="1747520" cy="910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0" grpId="0" bldLvl="0" animBg="1"/>
      <p:bldP spid="2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5491241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982345" y="4172585"/>
            <a:ext cx="7977505" cy="1215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83615" y="5805170"/>
            <a:ext cx="656336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484350"/>
            <a:ext cx="11340000" cy="379862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191135" y="2469515"/>
            <a:ext cx="10937240" cy="284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31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1484350"/>
            <a:ext cx="11340000" cy="4318137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196695"/>
            <a:ext cx="11340000" cy="5066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9615" y="4044315"/>
            <a:ext cx="694817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9615" y="4939665"/>
            <a:ext cx="7463790" cy="1152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722350"/>
            <a:ext cx="10848852" cy="586800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559560" y="1684655"/>
            <a:ext cx="6074410" cy="1194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028065" y="3201035"/>
            <a:ext cx="8328025" cy="1102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100455" y="4667885"/>
            <a:ext cx="2830195" cy="1087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028065" y="6089015"/>
            <a:ext cx="1045210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2" grpId="0" bldLvl="0" animBg="1"/>
      <p:bldP spid="34" grpId="0" bldLvl="0" animBg="1"/>
      <p:bldP spid="3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68450"/>
            <a:ext cx="11340000" cy="44298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0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29672" y="1586688"/>
            <a:ext cx="1161612" cy="381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90160" y="2607945"/>
            <a:ext cx="338201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85715" y="3724910"/>
            <a:ext cx="338645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989965"/>
            <a:ext cx="11072495" cy="577088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437495" y="4974590"/>
            <a:ext cx="605790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9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1529220"/>
            <a:ext cx="342770" cy="391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75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95410" y="2550160"/>
            <a:ext cx="153289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63979" y="4706848"/>
            <a:ext cx="561763" cy="391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78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02015" y="2609526"/>
            <a:ext cx="1094962" cy="55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0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2020" y="4156075"/>
            <a:ext cx="504634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11788" y="5179866"/>
            <a:ext cx="809319" cy="362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484350"/>
            <a:ext cx="11340000" cy="36645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85470" y="2576195"/>
            <a:ext cx="6429375" cy="1140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04110" y="4079875"/>
            <a:ext cx="2748915" cy="121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2025-06-23T05:22:25Z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