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02" r:id="rId3"/>
    <p:sldId id="355" r:id="rId4"/>
    <p:sldId id="354" r:id="rId5"/>
    <p:sldId id="353" r:id="rId6"/>
    <p:sldId id="352" r:id="rId7"/>
    <p:sldId id="350" r:id="rId8"/>
    <p:sldId id="349" r:id="rId9"/>
    <p:sldId id="348" r:id="rId10"/>
    <p:sldId id="346" r:id="rId11"/>
    <p:sldId id="345" r:id="rId12"/>
    <p:sldId id="344" r:id="rId13"/>
    <p:sldId id="343" r:id="rId14"/>
    <p:sldId id="342" r:id="rId15"/>
    <p:sldId id="341" r:id="rId16"/>
    <p:sldId id="339" r:id="rId17"/>
    <p:sldId id="338" r:id="rId18"/>
    <p:sldId id="337" r:id="rId19"/>
    <p:sldId id="336" r:id="rId20"/>
    <p:sldId id="335" r:id="rId21"/>
    <p:sldId id="334" r:id="rId22"/>
    <p:sldId id="333" r:id="rId23"/>
    <p:sldId id="331" r:id="rId24"/>
    <p:sldId id="330" r:id="rId25"/>
    <p:sldId id="329" r:id="rId26"/>
    <p:sldId id="328" r:id="rId27"/>
    <p:sldId id="327" r:id="rId28"/>
    <p:sldId id="326" r:id="rId29"/>
    <p:sldId id="325" r:id="rId30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6" Type="http://schemas.openxmlformats.org/officeDocument/2006/relationships/tags" Target="tags/tag1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handoutMaster" Target="handoutMasters/handoutMaster1.xml"/><Relationship Id="rId31" Type="http://schemas.openxmlformats.org/officeDocument/2006/relationships/notesMaster" Target="notesMasters/notesMaster1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01930" y="3131820"/>
            <a:ext cx="11788140" cy="59436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42689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412595"/>
            <a:ext cx="11340000" cy="3725999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79517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60" y="692785"/>
            <a:ext cx="9928225" cy="6074410"/>
          </a:xfrm>
          <a:prstGeom prst="rect">
            <a:avLst/>
          </a:prstGeom>
        </p:spPr>
      </p:pic>
      <p:sp useBgFill="1">
        <p:nvSpPr>
          <p:cNvPr id="17" name="矩形 16"/>
          <p:cNvSpPr/>
          <p:nvPr/>
        </p:nvSpPr>
        <p:spPr bwMode="white">
          <a:xfrm>
            <a:off x="1311275" y="2393315"/>
            <a:ext cx="7139305" cy="1341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311275" y="3860165"/>
            <a:ext cx="2755900" cy="1343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1311275" y="5311140"/>
            <a:ext cx="9417685" cy="1368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ldLvl="0" animBg="1"/>
      <p:bldP spid="18" grpId="0" bldLvl="0" animBg="1"/>
      <p:bldP spid="20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400" y="3142335"/>
            <a:ext cx="11340000" cy="3591931"/>
          </a:xfrm>
          <a:prstGeom prst="rect">
            <a:avLst/>
          </a:prstGeom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020" y="1008735"/>
            <a:ext cx="11340000" cy="2284758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728345" y="3301365"/>
            <a:ext cx="8969375" cy="1546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728314" y="5257477"/>
            <a:ext cx="9464282" cy="4573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689610" y="6124575"/>
            <a:ext cx="9392920" cy="447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16" grpId="0" bldLvl="0" animBg="1"/>
      <p:bldP spid="20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4944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86896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020" y="1224000"/>
            <a:ext cx="11340000" cy="4954965"/>
          </a:xfrm>
          <a:prstGeom prst="rect">
            <a:avLst/>
          </a:prstGeom>
        </p:spPr>
      </p:pic>
      <p:sp useBgFill="1">
        <p:nvSpPr>
          <p:cNvPr id="17" name="矩形 16"/>
          <p:cNvSpPr/>
          <p:nvPr/>
        </p:nvSpPr>
        <p:spPr bwMode="white">
          <a:xfrm>
            <a:off x="608965" y="4978400"/>
            <a:ext cx="6660515" cy="1105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265" y="1224000"/>
            <a:ext cx="11340000" cy="5306896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537210" y="3215005"/>
            <a:ext cx="3200400" cy="428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37210" y="4091940"/>
            <a:ext cx="10721340" cy="438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70479" y="4977890"/>
            <a:ext cx="8140806" cy="4477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537210" y="5883275"/>
            <a:ext cx="7800975" cy="438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0" grpId="0" bldLvl="0" animBg="1"/>
      <p:bldP spid="13" grpId="0" bldLvl="0" animBg="1"/>
      <p:bldP spid="17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09172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2593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42758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265" y="5130520"/>
            <a:ext cx="11340000" cy="1580896"/>
          </a:xfrm>
          <a:prstGeom prst="rect">
            <a:avLst/>
          </a:prstGeom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265" y="1080490"/>
            <a:ext cx="11340000" cy="4050000"/>
          </a:xfrm>
          <a:prstGeom prst="rect">
            <a:avLst/>
          </a:prstGeom>
        </p:spPr>
      </p:pic>
      <p:sp useBgFill="1">
        <p:nvSpPr>
          <p:cNvPr id="20" name="矩形 19"/>
          <p:cNvSpPr/>
          <p:nvPr/>
        </p:nvSpPr>
        <p:spPr bwMode="white">
          <a:xfrm>
            <a:off x="453390" y="3016250"/>
            <a:ext cx="5226685" cy="970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537210" y="4491990"/>
            <a:ext cx="9755505" cy="419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537210" y="5264150"/>
            <a:ext cx="3832225" cy="419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537210" y="6101715"/>
            <a:ext cx="9864725" cy="447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bldLvl="0" animBg="1"/>
      <p:bldP spid="24" grpId="0" bldLvl="0" animBg="1"/>
      <p:bldP spid="2" grpId="0" bldLvl="0" animBg="1"/>
      <p:bldP spid="28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510" y="1367510"/>
            <a:ext cx="11340000" cy="4256689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465455" y="3329305"/>
            <a:ext cx="10029190" cy="428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465455" y="4167505"/>
            <a:ext cx="10654030" cy="1279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4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5503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265" y="1367510"/>
            <a:ext cx="11340000" cy="4010896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537210" y="2441575"/>
            <a:ext cx="7433310" cy="945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37179" y="3835021"/>
            <a:ext cx="8674004" cy="4477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537210" y="4702175"/>
            <a:ext cx="7773670" cy="419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3" grpId="0" bldLvl="0" animBg="1"/>
      <p:bldP spid="14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52758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53310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43241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321945" y="3159125"/>
            <a:ext cx="7007860" cy="1331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1945" y="4904740"/>
            <a:ext cx="5356860" cy="1118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4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11379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321945" y="3140710"/>
            <a:ext cx="3099435" cy="429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1945" y="3980180"/>
            <a:ext cx="10739120" cy="438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445692" y="4819130"/>
            <a:ext cx="8388362" cy="457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21945" y="5687060"/>
            <a:ext cx="7750810" cy="448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3" grpId="0" bldLvl="0" animBg="1"/>
      <p:bldP spid="16" grpId="0" animBg="1"/>
      <p:bldP spid="1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7117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90931" y="2434643"/>
            <a:ext cx="437984" cy="400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36980"/>
            <a:ext cx="11340000" cy="29160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492"/>
          <a:stretch>
            <a:fillRect/>
          </a:stretch>
        </p:blipFill>
        <p:spPr>
          <a:xfrm>
            <a:off x="1487805" y="3862070"/>
            <a:ext cx="8663305" cy="278003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223365"/>
            <a:ext cx="11340000" cy="370365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492"/>
          <a:stretch>
            <a:fillRect/>
          </a:stretch>
        </p:blipFill>
        <p:spPr>
          <a:xfrm>
            <a:off x="3072130" y="4653280"/>
            <a:ext cx="6560185" cy="2105025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265" y="1152245"/>
            <a:ext cx="11340000" cy="5658827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white">
          <a:xfrm>
            <a:off x="537210" y="3038475"/>
            <a:ext cx="5576570" cy="1011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537210" y="4400550"/>
            <a:ext cx="3227705" cy="428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537179" y="5229649"/>
            <a:ext cx="8864433" cy="4477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537210" y="6087110"/>
            <a:ext cx="8133080" cy="457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492"/>
          <a:stretch>
            <a:fillRect/>
          </a:stretch>
        </p:blipFill>
        <p:spPr>
          <a:xfrm>
            <a:off x="6252845" y="2265045"/>
            <a:ext cx="5765800" cy="18503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20" grpId="0" bldLvl="0" animBg="1"/>
      <p:bldP spid="22" grpId="0" bldLvl="0" animBg="1"/>
      <p:bldP spid="23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5386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1296390"/>
            <a:ext cx="11340000" cy="184344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3212820"/>
            <a:ext cx="11340000" cy="2703724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80" y="980795"/>
            <a:ext cx="11340000" cy="5832000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white">
          <a:xfrm>
            <a:off x="657225" y="2984500"/>
            <a:ext cx="9831070" cy="1106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657194" y="4468559"/>
            <a:ext cx="9111988" cy="4574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657194" y="5411971"/>
            <a:ext cx="5331989" cy="3621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657225" y="6250305"/>
            <a:ext cx="7514590" cy="447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21" grpId="0" bldLvl="0" animBg="1"/>
      <p:bldP spid="23" grpId="0" bldLvl="0" animBg="1"/>
      <p:bldP spid="2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7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68</cp:revision>
  <dcterms:created xsi:type="dcterms:W3CDTF">2015-09-16T06:44:00Z</dcterms:created>
  <dcterms:modified xsi:type="dcterms:W3CDTF">2025-06-23T03:31:52Z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