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2997200"/>
            <a:ext cx="5092700" cy="1068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156700" cy="61207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93240" y="3574415"/>
            <a:ext cx="644207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82620" y="4735195"/>
            <a:ext cx="428879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936875" y="5901690"/>
            <a:ext cx="17926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50" y="721995"/>
            <a:ext cx="10003155" cy="60121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6330" y="2092325"/>
            <a:ext cx="741235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02230" y="3385820"/>
            <a:ext cx="448310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14295" y="4598670"/>
            <a:ext cx="341947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512060" y="5951855"/>
            <a:ext cx="17818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7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18965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0" y="2969895"/>
            <a:ext cx="789051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141855" y="4347210"/>
            <a:ext cx="766635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24305"/>
            <a:ext cx="11340000" cy="5401862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349500" y="2645410"/>
            <a:ext cx="434848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4070" y="4006850"/>
            <a:ext cx="544322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1035" y="5436235"/>
            <a:ext cx="796290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372725" cy="6064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1600" y="5110480"/>
            <a:ext cx="8159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6650"/>
            <a:ext cx="100693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0055" y="2273935"/>
            <a:ext cx="8428355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10055" y="3897630"/>
            <a:ext cx="42722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10024" y="4675370"/>
            <a:ext cx="2375723" cy="38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10055" y="5401945"/>
            <a:ext cx="715645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10055" y="6214110"/>
            <a:ext cx="461899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8" grpId="0" bldLvl="0" animBg="1"/>
      <p:bldP spid="19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44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84350"/>
            <a:ext cx="11340000" cy="36477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80413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85439" y="3769049"/>
            <a:ext cx="2942115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5439" y="4607866"/>
            <a:ext cx="9597581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5470" y="5474970"/>
            <a:ext cx="71596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00302" y="5218496"/>
            <a:ext cx="371334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75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954057"/>
            <a:ext cx="437984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1700353"/>
            <a:ext cx="209471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5480" y="4520565"/>
            <a:ext cx="6781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99406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5156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501082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25220" y="3785870"/>
            <a:ext cx="1003173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00150" y="5068570"/>
            <a:ext cx="675703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669135"/>
            <a:ext cx="11340000" cy="365337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09600" y="3378835"/>
            <a:ext cx="516763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039" y="4797877"/>
            <a:ext cx="837884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10293"/>
            <a:ext cx="342770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5408"/>
            <a:ext cx="380856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962862"/>
            <a:ext cx="1199697" cy="43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3940" y="3312160"/>
            <a:ext cx="499046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080770"/>
            <a:ext cx="10748645" cy="5777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6520" y="2268855"/>
            <a:ext cx="6515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3253516"/>
            <a:ext cx="1923324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27900" y="2322195"/>
            <a:ext cx="779780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7780" y="4785995"/>
            <a:ext cx="221043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2025-06-23T03:46:39Z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