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650" y="3070860"/>
            <a:ext cx="11584305" cy="654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4210224"/>
            <a:ext cx="590327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90" t="31378"/>
          <a:stretch>
            <a:fillRect/>
          </a:stretch>
        </p:blipFill>
        <p:spPr>
          <a:xfrm>
            <a:off x="7608570" y="3789680"/>
            <a:ext cx="1440180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63250" cy="3489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3" r="79635"/>
          <a:stretch>
            <a:fillRect/>
          </a:stretch>
        </p:blipFill>
        <p:spPr>
          <a:xfrm>
            <a:off x="9886950" y="3500755"/>
            <a:ext cx="1811655" cy="31997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60045" y="1224280"/>
            <a:ext cx="8688750" cy="44691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37105"/>
            <a:ext cx="49993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77540"/>
            <a:ext cx="35972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63555"/>
            <a:ext cx="7074407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41570"/>
            <a:ext cx="87274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t="38376" r="55544"/>
          <a:stretch>
            <a:fillRect/>
          </a:stretch>
        </p:blipFill>
        <p:spPr>
          <a:xfrm>
            <a:off x="8976360" y="1224280"/>
            <a:ext cx="2592070" cy="346900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075420" y="1224280"/>
            <a:ext cx="2524125" cy="346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5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5" t="27129" r="40946"/>
          <a:stretch>
            <a:fillRect/>
          </a:stretch>
        </p:blipFill>
        <p:spPr>
          <a:xfrm>
            <a:off x="5375910" y="2277110"/>
            <a:ext cx="1656080" cy="410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3" r="23030"/>
          <a:stretch>
            <a:fillRect/>
          </a:stretch>
        </p:blipFill>
        <p:spPr>
          <a:xfrm>
            <a:off x="9912350" y="1988820"/>
            <a:ext cx="1495425" cy="467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64" r="6448"/>
          <a:stretch>
            <a:fillRect/>
          </a:stretch>
        </p:blipFill>
        <p:spPr>
          <a:xfrm>
            <a:off x="9840595" y="2061210"/>
            <a:ext cx="1476375" cy="461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315970"/>
            <a:ext cx="862965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1" r="2710"/>
          <a:stretch>
            <a:fillRect/>
          </a:stretch>
        </p:blipFill>
        <p:spPr>
          <a:xfrm>
            <a:off x="9624695" y="2420620"/>
            <a:ext cx="1838960" cy="398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457180" cy="4465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4093"/>
          <a:stretch>
            <a:fillRect/>
          </a:stretch>
        </p:blipFill>
        <p:spPr>
          <a:xfrm>
            <a:off x="8544560" y="4293235"/>
            <a:ext cx="2277745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769870" y="4068445"/>
            <a:ext cx="53181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5770" y="4121785"/>
            <a:ext cx="23241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19100" y="4881245"/>
            <a:ext cx="693864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00605"/>
            <a:ext cx="36474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73730"/>
            <a:ext cx="1054354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77665"/>
            <a:ext cx="58058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b="31576"/>
          <a:stretch>
            <a:fillRect/>
          </a:stretch>
        </p:blipFill>
        <p:spPr>
          <a:xfrm>
            <a:off x="8400415" y="3661410"/>
            <a:ext cx="2993390" cy="278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44175" cy="4519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4364990"/>
            <a:ext cx="3627120" cy="24460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7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429635"/>
            <a:ext cx="6985635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223510"/>
            <a:ext cx="70999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484"/>
          <a:stretch>
            <a:fillRect/>
          </a:stretch>
        </p:blipFill>
        <p:spPr>
          <a:xfrm>
            <a:off x="7536180" y="2780665"/>
            <a:ext cx="3721100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2" b="84252"/>
          <a:stretch>
            <a:fillRect/>
          </a:stretch>
        </p:blipFill>
        <p:spPr>
          <a:xfrm>
            <a:off x="321945" y="2997200"/>
            <a:ext cx="5328330" cy="9369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93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92735" y="2416175"/>
            <a:ext cx="1114552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t="31494" r="4967" b="12005"/>
          <a:stretch>
            <a:fillRect/>
          </a:stretch>
        </p:blipFill>
        <p:spPr>
          <a:xfrm>
            <a:off x="6534785" y="3357245"/>
            <a:ext cx="3672160" cy="26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1185014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43940" y="3904615"/>
            <a:ext cx="81153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2050" y="4921885"/>
            <a:ext cx="61798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2050" y="5998845"/>
            <a:ext cx="41363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9525" y="958850"/>
            <a:ext cx="509206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24845" cy="550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2025-06-23T17:12:23Z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