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2132965"/>
            <a:ext cx="8019415" cy="2402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11820" y="2548890"/>
            <a:ext cx="31927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3549935"/>
            <a:ext cx="523677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204" y="4541318"/>
            <a:ext cx="1837632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5420" y="5532755"/>
            <a:ext cx="31134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429000"/>
            <a:ext cx="484695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788" y="4418576"/>
            <a:ext cx="3989471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47620"/>
            <a:ext cx="66294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3482284"/>
            <a:ext cx="3522921" cy="4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585" y="4448175"/>
            <a:ext cx="533209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846435" cy="5738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0400" y="2933700"/>
            <a:ext cx="75184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4900" y="5763895"/>
            <a:ext cx="13817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2835890"/>
            <a:ext cx="5227255" cy="55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904125"/>
            <a:ext cx="628413" cy="4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9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3987191"/>
            <a:ext cx="342770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53197"/>
            <a:ext cx="380855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2511690"/>
            <a:ext cx="561763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4400303"/>
            <a:ext cx="609370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387725"/>
            <a:ext cx="47955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8866" y="4245248"/>
            <a:ext cx="4189420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19705" y="5121910"/>
            <a:ext cx="65798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51710"/>
            <a:ext cx="73926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85" y="3205480"/>
            <a:ext cx="60039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16574" y="5161581"/>
            <a:ext cx="1685289" cy="4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69185"/>
            <a:ext cx="88601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0585" y="3265805"/>
            <a:ext cx="50787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0585" y="4133850"/>
            <a:ext cx="38881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40585" y="4970780"/>
            <a:ext cx="39573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425190"/>
            <a:ext cx="77095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4160" y="4320540"/>
            <a:ext cx="26784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82520"/>
            <a:ext cx="62865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3341111"/>
            <a:ext cx="6236523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0503" y="4208936"/>
            <a:ext cx="2865944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503" y="5076762"/>
            <a:ext cx="1790025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24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1224000"/>
            <a:ext cx="11340000" cy="5228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2475" y="2306320"/>
            <a:ext cx="878586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2475" y="3188970"/>
            <a:ext cx="85464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2475" y="4085590"/>
            <a:ext cx="1041209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2475" y="5833745"/>
            <a:ext cx="66090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34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11020"/>
            <a:ext cx="11340000" cy="2547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6695" y="1758950"/>
            <a:ext cx="12979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455" y="2539365"/>
            <a:ext cx="755332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455" y="3392170"/>
            <a:ext cx="52514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25545" y="1490980"/>
            <a:ext cx="12045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243455"/>
            <a:ext cx="10527030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90035"/>
            <a:ext cx="451294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981575"/>
            <a:ext cx="103784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30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1510309"/>
            <a:ext cx="3265843" cy="41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200" y="3486785"/>
            <a:ext cx="56007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3485848"/>
            <a:ext cx="571284" cy="44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069830" cy="6141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056495" y="4200525"/>
            <a:ext cx="7683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77012"/>
            <a:ext cx="428463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531"/>
            <a:ext cx="371335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341495" y="2542540"/>
            <a:ext cx="4187825" cy="11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41135" y="4171950"/>
            <a:ext cx="38258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365" y="4148810"/>
            <a:ext cx="11340000" cy="195517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466340"/>
            <a:ext cx="711009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0790" y="3441700"/>
            <a:ext cx="903478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07310" y="4336415"/>
            <a:ext cx="463994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7310" y="5292090"/>
            <a:ext cx="430657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9284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71785" y="2033237"/>
            <a:ext cx="357859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2025-06-22T17:13:58Z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