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6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6718" r="29096" b="59940"/>
          <a:stretch>
            <a:fillRect/>
          </a:stretch>
        </p:blipFill>
        <p:spPr>
          <a:xfrm>
            <a:off x="2711450" y="2637155"/>
            <a:ext cx="6956425" cy="1205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2243913"/>
            <a:ext cx="1133047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4502973"/>
            <a:ext cx="856926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1615181"/>
            <a:ext cx="180906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460" y="3663950"/>
            <a:ext cx="107569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4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38095" y="3603625"/>
            <a:ext cx="252349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3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280" y="3035300"/>
            <a:ext cx="36271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3648598"/>
            <a:ext cx="647455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865225"/>
            <a:ext cx="110765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6185" y="2794635"/>
            <a:ext cx="63322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90140" y="3768725"/>
            <a:ext cx="374713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46960" y="4780915"/>
            <a:ext cx="134556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63650" y="5812790"/>
            <a:ext cx="642366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2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7745" y="2385695"/>
            <a:ext cx="1002982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4895" y="3428365"/>
            <a:ext cx="393065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7270" y="4323080"/>
            <a:ext cx="561657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" y="1009015"/>
            <a:ext cx="11002645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45583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8965" y="2070100"/>
            <a:ext cx="699833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6190" y="3094355"/>
            <a:ext cx="350202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4610" y="4116070"/>
            <a:ext cx="379603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6045" y="5107940"/>
            <a:ext cx="18135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343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9" r="4749" b="32590"/>
          <a:stretch>
            <a:fillRect/>
          </a:stretch>
        </p:blipFill>
        <p:spPr>
          <a:xfrm>
            <a:off x="8760460" y="4653915"/>
            <a:ext cx="2164715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556740"/>
            <a:ext cx="11340000" cy="33112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2348865"/>
            <a:ext cx="8457565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829" y="4333620"/>
            <a:ext cx="7769470" cy="35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5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212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079060"/>
            <a:ext cx="304685" cy="3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3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725" y="588010"/>
            <a:ext cx="8037195" cy="61563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0" y="1412595"/>
            <a:ext cx="11340000" cy="38015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615" y="2298700"/>
            <a:ext cx="663321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584" y="3375275"/>
            <a:ext cx="6569772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584" y="4061260"/>
            <a:ext cx="9407153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615" y="4756785"/>
            <a:ext cx="657034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42010"/>
            <a:ext cx="10852150" cy="57905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40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682031"/>
            <a:ext cx="6255566" cy="3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20415"/>
            <a:ext cx="106686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30650"/>
            <a:ext cx="81572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559367"/>
            <a:ext cx="4979697" cy="3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88585"/>
            <a:ext cx="107632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817235"/>
            <a:ext cx="105879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8520" y="3930650"/>
            <a:ext cx="24314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6" grpId="0" bldLvl="0" animBg="1"/>
      <p:bldP spid="17" grpId="0" animBg="1"/>
      <p:bldP spid="18" grpId="0" bldLvl="0" animBg="1"/>
      <p:bldP spid="20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8894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179" y="2029654"/>
            <a:ext cx="4170377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210" y="2649220"/>
            <a:ext cx="10587990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210" y="3897630"/>
            <a:ext cx="1058799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210" y="5155565"/>
            <a:ext cx="1004760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18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5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940655"/>
            <a:ext cx="11340000" cy="129010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3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81365" y="1227455"/>
            <a:ext cx="269875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645" y="2480945"/>
            <a:ext cx="167576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1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625666"/>
            <a:ext cx="285642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046402"/>
            <a:ext cx="304685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0880"/>
            <a:ext cx="10096500" cy="604139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933700" y="2863850"/>
            <a:ext cx="702691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740025" y="3938270"/>
            <a:ext cx="763079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873375" y="5031105"/>
            <a:ext cx="25006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2602865" y="5864225"/>
            <a:ext cx="152209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0" grpId="0" bldLvl="0" animBg="1"/>
      <p:bldP spid="57" grpId="0" bldLvl="0" animBg="1"/>
      <p:bldP spid="6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35" y="435610"/>
            <a:ext cx="10112375" cy="6269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07770" y="1099185"/>
            <a:ext cx="9871710" cy="400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203960" y="5327015"/>
            <a:ext cx="307721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1174750" y="6144260"/>
            <a:ext cx="15906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6" grpId="0" bldLvl="0" animBg="1"/>
      <p:bldP spid="6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884138"/>
            <a:ext cx="352291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2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71576"/>
            <a:ext cx="304685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947174"/>
            <a:ext cx="304685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529088"/>
            <a:ext cx="304685" cy="3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798186"/>
            <a:ext cx="352291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6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4090021"/>
            <a:ext cx="304685" cy="3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694207"/>
            <a:ext cx="304685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2378588"/>
            <a:ext cx="923576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3447297"/>
            <a:ext cx="3018287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455" y="4323080"/>
            <a:ext cx="145669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2025-06-22T09:05:45Z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