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805" y="2924810"/>
            <a:ext cx="959421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0810967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3850" y="2682240"/>
            <a:ext cx="1022477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885950" y="4120515"/>
            <a:ext cx="727265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835150" y="5610860"/>
            <a:ext cx="576008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6" grpId="0" bldLvl="0" animBg="1"/>
      <p:bldP spid="4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692505"/>
            <a:ext cx="11340000" cy="585155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588135" y="2416175"/>
            <a:ext cx="3340735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98270" y="4041775"/>
            <a:ext cx="357314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67815" y="5474335"/>
            <a:ext cx="2747010" cy="10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10" y="692785"/>
            <a:ext cx="9698990" cy="61899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00225" y="3164840"/>
            <a:ext cx="661416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94380" y="4422775"/>
            <a:ext cx="296735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94380" y="5805805"/>
            <a:ext cx="2383790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1214735" cy="60750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7465" y="2350135"/>
            <a:ext cx="6152515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985" y="3759200"/>
            <a:ext cx="5109845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856230" y="5373370"/>
            <a:ext cx="4401185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02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169285"/>
            <a:ext cx="8253730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18055" y="4869815"/>
            <a:ext cx="91313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0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114040"/>
            <a:ext cx="8436610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43125" y="4703445"/>
            <a:ext cx="222377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620395"/>
            <a:ext cx="7583170" cy="61118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23085" y="1845310"/>
            <a:ext cx="7349490" cy="185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87345" y="3877310"/>
            <a:ext cx="397446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944495" y="4930140"/>
            <a:ext cx="286258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727960" y="5974715"/>
            <a:ext cx="205486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7" grpId="0" bldLvl="0" animBg="1"/>
      <p:bldP spid="4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39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645" y="4054475"/>
            <a:ext cx="6903720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90190" y="5663565"/>
            <a:ext cx="262382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76655"/>
            <a:ext cx="110678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860" y="2553970"/>
            <a:ext cx="8938895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305050" y="5657215"/>
            <a:ext cx="1629410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423160" y="4074795"/>
            <a:ext cx="3749040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5" grpId="0" bldLvl="0" animBg="1"/>
      <p:bldP spid="3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45867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831465"/>
            <a:ext cx="817943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084705" y="4284980"/>
            <a:ext cx="404114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009775" y="5924550"/>
            <a:ext cx="11023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9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2025-06-22T12:15:15Z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