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24" r:id="rId3"/>
    <p:sldId id="349" r:id="rId4"/>
    <p:sldId id="348" r:id="rId5"/>
    <p:sldId id="347" r:id="rId6"/>
    <p:sldId id="346" r:id="rId7"/>
    <p:sldId id="345" r:id="rId8"/>
    <p:sldId id="344" r:id="rId9"/>
    <p:sldId id="342" r:id="rId10"/>
    <p:sldId id="341" r:id="rId11"/>
    <p:sldId id="340" r:id="rId12"/>
    <p:sldId id="338" r:id="rId13"/>
    <p:sldId id="337" r:id="rId14"/>
    <p:sldId id="336" r:id="rId15"/>
    <p:sldId id="335" r:id="rId16"/>
    <p:sldId id="334" r:id="rId17"/>
    <p:sldId id="333" r:id="rId18"/>
    <p:sldId id="332" r:id="rId19"/>
    <p:sldId id="331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258" b="58744"/>
          <a:stretch>
            <a:fillRect/>
          </a:stretch>
        </p:blipFill>
        <p:spPr>
          <a:xfrm>
            <a:off x="3013075" y="1196975"/>
            <a:ext cx="5684520" cy="213106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51405" y="3644900"/>
            <a:ext cx="7344410" cy="2033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21715"/>
            <a:ext cx="11340000" cy="34466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19795" y="2473325"/>
            <a:ext cx="3071495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9848" y="3519166"/>
            <a:ext cx="761712" cy="420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4150715"/>
            <a:ext cx="11340000" cy="2597586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665855" y="5261610"/>
            <a:ext cx="1294130" cy="1162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47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4185971"/>
            <a:ext cx="437984" cy="400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57862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519345" y="4053159"/>
            <a:ext cx="342770" cy="390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980160"/>
            <a:ext cx="11091284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936980"/>
            <a:ext cx="10988966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044430" y="2192655"/>
            <a:ext cx="971550" cy="1071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19250" y="5543550"/>
            <a:ext cx="2286635" cy="1083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944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515860" y="3056255"/>
            <a:ext cx="1776095" cy="1003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36980"/>
            <a:ext cx="11340000" cy="5312482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476885"/>
            <a:ext cx="9829165" cy="61976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090650"/>
            <a:ext cx="11340000" cy="53906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36824" y="2319270"/>
            <a:ext cx="580806" cy="523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5439" y="4195534"/>
            <a:ext cx="3637178" cy="457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5470" y="5043170"/>
            <a:ext cx="234505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5470" y="5900420"/>
            <a:ext cx="987996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7910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9013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957945" y="4385310"/>
            <a:ext cx="1290320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806750" y="5799254"/>
            <a:ext cx="1075919" cy="45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20000" y="5808786"/>
            <a:ext cx="1094962" cy="45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96965"/>
          </a:xfrm>
          <a:prstGeom prst="rect">
            <a:avLst/>
          </a:prstGeom>
        </p:spPr>
      </p:pic>
      <p:sp useBgFill="1">
        <p:nvSpPr>
          <p:cNvPr id="30" name="矩形 29"/>
          <p:cNvSpPr/>
          <p:nvPr/>
        </p:nvSpPr>
        <p:spPr bwMode="white">
          <a:xfrm>
            <a:off x="360680" y="3621405"/>
            <a:ext cx="8716010" cy="936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908405"/>
            <a:ext cx="11340000" cy="5820827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075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30445" y="3844290"/>
            <a:ext cx="1160780" cy="52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7731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487930" y="2927350"/>
            <a:ext cx="3832225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909445" y="5461000"/>
            <a:ext cx="1953895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548640"/>
            <a:ext cx="10504805" cy="60388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20875" y="3886200"/>
            <a:ext cx="5321300" cy="977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38020" y="5137785"/>
            <a:ext cx="4627880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38020" y="5892800"/>
            <a:ext cx="6602730" cy="69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4455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95170" y="1487170"/>
            <a:ext cx="2330450" cy="48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38488" y="2513787"/>
            <a:ext cx="323727" cy="391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589915"/>
            <a:ext cx="9807575" cy="618871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9840595" y="4933315"/>
            <a:ext cx="551815" cy="6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1482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919845" y="2405380"/>
            <a:ext cx="2580640" cy="1216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9170" y="3950970"/>
            <a:ext cx="2517775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585993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19345" y="5206262"/>
            <a:ext cx="342770" cy="400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65225"/>
            <a:ext cx="11340000" cy="31338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1436749"/>
            <a:ext cx="380856" cy="390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3934815"/>
            <a:ext cx="11340000" cy="25696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372696" y="5721155"/>
            <a:ext cx="1447254" cy="448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50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1070" y="3789680"/>
            <a:ext cx="7430770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9470" y="4690745"/>
            <a:ext cx="4307840" cy="66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789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00302" y="4187462"/>
            <a:ext cx="380856" cy="40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67</cp:revision>
  <dcterms:created xsi:type="dcterms:W3CDTF">2015-09-16T06:44:00Z</dcterms:created>
  <dcterms:modified xsi:type="dcterms:W3CDTF">2025-06-23T00:54:22Z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