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6050" y="2925445"/>
            <a:ext cx="4280535" cy="1080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4825365"/>
            <a:ext cx="49644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8866" y="5721297"/>
            <a:ext cx="809319" cy="3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268450"/>
            <a:ext cx="11340000" cy="44466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29615" y="3242310"/>
            <a:ext cx="6118225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48173" y="4972380"/>
            <a:ext cx="1437732" cy="48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2060295"/>
            <a:ext cx="11340000" cy="309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860" y="3331210"/>
            <a:ext cx="636778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96820" y="4374515"/>
            <a:ext cx="21501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77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785" y="5106670"/>
            <a:ext cx="10725785" cy="14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268450"/>
            <a:ext cx="11340000" cy="519517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57860" y="2423160"/>
            <a:ext cx="9978390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88845" y="3870960"/>
            <a:ext cx="766064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188845" y="5335270"/>
            <a:ext cx="3212465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2" grpId="0" bldLvl="0" animBg="1"/>
      <p:bldP spid="2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348585"/>
            <a:ext cx="11340000" cy="4195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3" b="22728"/>
          <a:stretch>
            <a:fillRect/>
          </a:stretch>
        </p:blipFill>
        <p:spPr>
          <a:xfrm>
            <a:off x="7824470" y="548640"/>
            <a:ext cx="2313940" cy="2995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405"/>
            <a:ext cx="11340000" cy="43572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57040" y="3724910"/>
            <a:ext cx="1221740" cy="128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3" b="22728"/>
          <a:stretch>
            <a:fillRect/>
          </a:stretch>
        </p:blipFill>
        <p:spPr>
          <a:xfrm>
            <a:off x="7680325" y="3213100"/>
            <a:ext cx="2558415" cy="331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6272" y="2512761"/>
            <a:ext cx="1094962" cy="55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 r="27193" b="23394"/>
          <a:stretch>
            <a:fillRect/>
          </a:stretch>
        </p:blipFill>
        <p:spPr>
          <a:xfrm>
            <a:off x="4057650" y="3500755"/>
            <a:ext cx="3888060" cy="314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82900" y="4119880"/>
            <a:ext cx="341122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797145"/>
            <a:ext cx="11340000" cy="144682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717915" y="5276215"/>
            <a:ext cx="199707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8236" y="4414473"/>
            <a:ext cx="1894760" cy="5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94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19345" y="3827526"/>
            <a:ext cx="342770" cy="39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958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520634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2595"/>
            <a:ext cx="11340000" cy="421758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1145" y="2531110"/>
            <a:ext cx="7029450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5470" y="3930650"/>
            <a:ext cx="7396480" cy="158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395503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811520" y="1765935"/>
            <a:ext cx="319532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3715" y="2925445"/>
            <a:ext cx="980376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3715" y="3778885"/>
            <a:ext cx="1045464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13715" y="4709160"/>
            <a:ext cx="306768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80765" y="4670425"/>
            <a:ext cx="62738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bldLvl="0" animBg="1"/>
      <p:bldP spid="20" grpId="0" bldLvl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09494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94665"/>
            <a:ext cx="10387965" cy="61404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5818" y="1682184"/>
            <a:ext cx="1104483" cy="55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841" y="2980372"/>
            <a:ext cx="199949" cy="38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7065" y="2884805"/>
            <a:ext cx="174561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05" y="692505"/>
            <a:ext cx="1110162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62685" y="1859915"/>
            <a:ext cx="46189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2685" y="2719070"/>
            <a:ext cx="957897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2980" y="3835400"/>
            <a:ext cx="1003554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62990" y="4822190"/>
            <a:ext cx="514477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2980" y="5795645"/>
            <a:ext cx="978027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7" grpId="0" bldLvl="0" animBg="1"/>
      <p:bldP spid="20" grpId="0" bldLvl="0" animBg="1"/>
      <p:bldP spid="2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548640"/>
            <a:ext cx="9777095" cy="605917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527810" y="1732915"/>
            <a:ext cx="758571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27810" y="2647315"/>
            <a:ext cx="594169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58925" y="3601720"/>
            <a:ext cx="531050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527810" y="4444365"/>
            <a:ext cx="477202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04290" y="5263515"/>
            <a:ext cx="416179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330325" y="5979160"/>
            <a:ext cx="11442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2" grpId="0" bldLvl="0" animBg="1"/>
      <p:bldP spid="26" grpId="0" bldLvl="0" animBg="1"/>
      <p:bldP spid="29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110295"/>
            <a:ext cx="371334" cy="4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7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532671"/>
            <a:ext cx="342770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3626171"/>
            <a:ext cx="1133047" cy="524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5340" y="2605486"/>
            <a:ext cx="1342518" cy="40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3815387"/>
            <a:ext cx="371334" cy="4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48231"/>
            <a:ext cx="342770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2567121"/>
            <a:ext cx="609370" cy="3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3778" y="4748503"/>
            <a:ext cx="314206" cy="3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2025-06-23T05:47:43Z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