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24" r:id="rId3"/>
    <p:sldId id="374" r:id="rId4"/>
    <p:sldId id="372" r:id="rId5"/>
    <p:sldId id="370" r:id="rId6"/>
    <p:sldId id="369" r:id="rId7"/>
    <p:sldId id="368" r:id="rId8"/>
    <p:sldId id="367" r:id="rId9"/>
    <p:sldId id="365" r:id="rId10"/>
    <p:sldId id="364" r:id="rId11"/>
    <p:sldId id="363" r:id="rId12"/>
    <p:sldId id="360" r:id="rId13"/>
    <p:sldId id="358" r:id="rId14"/>
    <p:sldId id="357" r:id="rId15"/>
    <p:sldId id="356" r:id="rId16"/>
    <p:sldId id="354" r:id="rId17"/>
    <p:sldId id="353" r:id="rId18"/>
    <p:sldId id="352" r:id="rId19"/>
    <p:sldId id="351" r:id="rId20"/>
    <p:sldId id="350" r:id="rId21"/>
    <p:sldId id="349" r:id="rId22"/>
    <p:sldId id="347" r:id="rId23"/>
    <p:sldId id="346" r:id="rId24"/>
    <p:sldId id="345" r:id="rId25"/>
    <p:sldId id="344" r:id="rId26"/>
    <p:sldId id="343" r:id="rId27"/>
    <p:sldId id="342" r:id="rId28"/>
    <p:sldId id="341" r:id="rId29"/>
    <p:sldId id="340" r:id="rId30"/>
    <p:sldId id="339" r:id="rId31"/>
    <p:sldId id="338" r:id="rId32"/>
    <p:sldId id="337" r:id="rId33"/>
    <p:sldId id="336" r:id="rId34"/>
    <p:sldId id="335" r:id="rId35"/>
    <p:sldId id="334" r:id="rId36"/>
    <p:sldId id="332" r:id="rId37"/>
    <p:sldId id="331" r:id="rId38"/>
    <p:sldId id="330" r:id="rId39"/>
    <p:sldId id="329" r:id="rId40"/>
    <p:sldId id="328" r:id="rId41"/>
    <p:sldId id="326" r:id="rId42"/>
    <p:sldId id="32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2" t="6748" r="25282" b="54602"/>
          <a:stretch>
            <a:fillRect/>
          </a:stretch>
        </p:blipFill>
        <p:spPr>
          <a:xfrm>
            <a:off x="2207895" y="2637155"/>
            <a:ext cx="7974330" cy="1358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4095491"/>
            <a:ext cx="304685" cy="3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5375910" y="3720465"/>
            <a:ext cx="3305175" cy="23317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949035"/>
            <a:ext cx="11340000" cy="666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4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390" y="2728846"/>
            <a:ext cx="2332745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300" y="3395345"/>
            <a:ext cx="397764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78"/>
          <a:stretch>
            <a:fillRect/>
          </a:stretch>
        </p:blipFill>
        <p:spPr>
          <a:xfrm>
            <a:off x="4152265" y="4004945"/>
            <a:ext cx="3744640" cy="282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7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6146" y="2084669"/>
            <a:ext cx="590327" cy="34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6" r="30149"/>
          <a:stretch>
            <a:fillRect/>
          </a:stretch>
        </p:blipFill>
        <p:spPr>
          <a:xfrm>
            <a:off x="3792220" y="2708910"/>
            <a:ext cx="3960450" cy="282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9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2748703"/>
            <a:ext cx="904534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76"/>
          <a:stretch>
            <a:fillRect/>
          </a:stretch>
        </p:blipFill>
        <p:spPr>
          <a:xfrm>
            <a:off x="4152310" y="3573145"/>
            <a:ext cx="3223215" cy="282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3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9193" y="2080996"/>
            <a:ext cx="914055" cy="32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3"/>
          <a:stretch>
            <a:fillRect/>
          </a:stretch>
        </p:blipFill>
        <p:spPr>
          <a:xfrm>
            <a:off x="4512310" y="2924810"/>
            <a:ext cx="3384595" cy="339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8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2085279"/>
            <a:ext cx="799797" cy="34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5" t="6355" r="35233"/>
          <a:stretch>
            <a:fillRect/>
          </a:stretch>
        </p:blipFill>
        <p:spPr>
          <a:xfrm>
            <a:off x="3575685" y="3068955"/>
            <a:ext cx="352806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64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16570" y="1957070"/>
            <a:ext cx="628650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9" t="6363" r="5387"/>
          <a:stretch>
            <a:fillRect/>
          </a:stretch>
        </p:blipFill>
        <p:spPr>
          <a:xfrm>
            <a:off x="3863975" y="2997200"/>
            <a:ext cx="3096215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3999162"/>
            <a:ext cx="257078" cy="30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1939" y="4707071"/>
            <a:ext cx="1332997" cy="40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8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4148455"/>
            <a:ext cx="789305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6977" y="4891281"/>
            <a:ext cx="1228261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92846" y="4919857"/>
            <a:ext cx="3342015" cy="3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5541" y="5529483"/>
            <a:ext cx="6284130" cy="35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5845" y="6139180"/>
            <a:ext cx="250253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48380" y="6064250"/>
            <a:ext cx="427990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  <p:bldP spid="13" grpId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450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868525"/>
            <a:ext cx="11340000" cy="334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3250" y="2670452"/>
            <a:ext cx="304685" cy="31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2771" y="4092919"/>
            <a:ext cx="285642" cy="30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559145"/>
            <a:ext cx="11340000" cy="119119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8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643505"/>
            <a:ext cx="315277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3253105"/>
            <a:ext cx="499554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4462780"/>
            <a:ext cx="48253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062" y="5101210"/>
            <a:ext cx="3408664" cy="28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5484" y="5683029"/>
            <a:ext cx="6341259" cy="35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5515" y="6321425"/>
            <a:ext cx="234188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animBg="1"/>
      <p:bldP spid="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0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3985895"/>
            <a:ext cx="3169285" cy="28498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93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61845"/>
            <a:ext cx="346329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4600" y="2042795"/>
            <a:ext cx="25927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701290"/>
            <a:ext cx="387032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1785" y="3357245"/>
            <a:ext cx="253365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020185"/>
            <a:ext cx="453517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699635"/>
            <a:ext cx="292481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5372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98190" y="1501140"/>
            <a:ext cx="308864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580" y="2159000"/>
            <a:ext cx="85191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17495"/>
            <a:ext cx="311912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91230" y="2817495"/>
            <a:ext cx="190563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437332"/>
            <a:ext cx="3932342" cy="35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r="6653" b="29780"/>
          <a:stretch>
            <a:fillRect/>
          </a:stretch>
        </p:blipFill>
        <p:spPr>
          <a:xfrm>
            <a:off x="6888480" y="3068955"/>
            <a:ext cx="3384505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3559810"/>
            <a:ext cx="499872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4217670"/>
            <a:ext cx="7698740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370" y="5523230"/>
            <a:ext cx="755332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38215" y="3559810"/>
            <a:ext cx="164401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7808" b="4547"/>
          <a:stretch>
            <a:fillRect/>
          </a:stretch>
        </p:blipFill>
        <p:spPr>
          <a:xfrm>
            <a:off x="8760460" y="3329940"/>
            <a:ext cx="3036570" cy="2985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7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69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86685" y="1548130"/>
            <a:ext cx="45192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595880"/>
            <a:ext cx="24511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186430"/>
            <a:ext cx="35052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9" t="41899"/>
          <a:stretch>
            <a:fillRect/>
          </a:stretch>
        </p:blipFill>
        <p:spPr>
          <a:xfrm>
            <a:off x="8688750" y="2780945"/>
            <a:ext cx="2939370" cy="29581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63215" y="2595880"/>
            <a:ext cx="180975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6510" y="3186430"/>
            <a:ext cx="47694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4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2" r="4116" b="36683"/>
          <a:stretch>
            <a:fillRect/>
          </a:stretch>
        </p:blipFill>
        <p:spPr>
          <a:xfrm>
            <a:off x="4368165" y="4797425"/>
            <a:ext cx="3205480" cy="18986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8167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2" r="4116" b="36683"/>
          <a:stretch>
            <a:fillRect/>
          </a:stretch>
        </p:blipFill>
        <p:spPr>
          <a:xfrm>
            <a:off x="3863975" y="4004945"/>
            <a:ext cx="3964940" cy="23482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638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325" y="2174240"/>
            <a:ext cx="7074535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294" y="3412591"/>
            <a:ext cx="3027808" cy="28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294" y="4003066"/>
            <a:ext cx="2066146" cy="32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1325" y="4603115"/>
            <a:ext cx="794258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350"/>
            <a:ext cx="11340000" cy="31865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7954" y="2266677"/>
            <a:ext cx="7264835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8920" y="2859405"/>
            <a:ext cx="625348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87954" y="3907656"/>
            <a:ext cx="6893501" cy="68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2" r="4116" b="36683"/>
          <a:stretch>
            <a:fillRect/>
          </a:stretch>
        </p:blipFill>
        <p:spPr>
          <a:xfrm>
            <a:off x="8322310" y="2825115"/>
            <a:ext cx="320548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3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3407519"/>
            <a:ext cx="352291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07" b="17627"/>
          <a:stretch>
            <a:fillRect/>
          </a:stretch>
        </p:blipFill>
        <p:spPr>
          <a:xfrm>
            <a:off x="4079875" y="4364990"/>
            <a:ext cx="3198495" cy="231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673715" cy="3881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96" r="5387" b="7902"/>
          <a:stretch>
            <a:fillRect/>
          </a:stretch>
        </p:blipFill>
        <p:spPr>
          <a:xfrm>
            <a:off x="8048625" y="3855720"/>
            <a:ext cx="1900555" cy="283654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0"/>
          <a:stretch>
            <a:fillRect/>
          </a:stretch>
        </p:blipFill>
        <p:spPr>
          <a:xfrm>
            <a:off x="551815" y="1628775"/>
            <a:ext cx="11339830" cy="3096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3575" y="1733550"/>
            <a:ext cx="168021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715" y="2343785"/>
            <a:ext cx="49174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684" y="2934575"/>
            <a:ext cx="4351284" cy="36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715" y="3550285"/>
            <a:ext cx="433260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46320" y="3682365"/>
            <a:ext cx="18275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684" y="4574325"/>
            <a:ext cx="3846649" cy="3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6785"/>
            <a:ext cx="11340000" cy="34574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470" y="2117090"/>
            <a:ext cx="617728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439" y="2716861"/>
            <a:ext cx="6293652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439" y="3307394"/>
            <a:ext cx="4113249" cy="33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470" y="3897630"/>
            <a:ext cx="22288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470" y="4479925"/>
            <a:ext cx="342455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91" r="56187"/>
          <a:stretch>
            <a:fillRect/>
          </a:stretch>
        </p:blipFill>
        <p:spPr>
          <a:xfrm>
            <a:off x="455295" y="1366800"/>
            <a:ext cx="4968285" cy="575665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96" r="5387" b="7902"/>
          <a:stretch>
            <a:fillRect/>
          </a:stretch>
        </p:blipFill>
        <p:spPr>
          <a:xfrm>
            <a:off x="8616315" y="1557020"/>
            <a:ext cx="1900555" cy="283654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813685" y="3897630"/>
            <a:ext cx="39985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165" y="692785"/>
            <a:ext cx="10434955" cy="3731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3427095" y="4293235"/>
            <a:ext cx="6109970" cy="247269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3140"/>
            <a:ext cx="11340000" cy="32553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1847850" y="3860800"/>
            <a:ext cx="6910070" cy="27965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420143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7179" y="2029338"/>
            <a:ext cx="3732392" cy="3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210" y="2604770"/>
            <a:ext cx="681926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7210" y="3248660"/>
            <a:ext cx="10775315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7210" y="4458970"/>
            <a:ext cx="23628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37179" y="5068470"/>
            <a:ext cx="3979949" cy="3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5478780" y="4076700"/>
            <a:ext cx="6223635" cy="251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9" grpId="0" bldLvl="0" animBg="1"/>
      <p:bldP spid="2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295755"/>
            <a:ext cx="11340000" cy="32682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3669" y="2077088"/>
            <a:ext cx="7369571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669" y="2705966"/>
            <a:ext cx="2846901" cy="32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669" y="3363429"/>
            <a:ext cx="7502870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669" y="4068534"/>
            <a:ext cx="6941108" cy="4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4439920" y="3860800"/>
            <a:ext cx="6944995" cy="2810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3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74"/>
          <a:stretch>
            <a:fillRect/>
          </a:stretch>
        </p:blipFill>
        <p:spPr>
          <a:xfrm>
            <a:off x="5015865" y="3877310"/>
            <a:ext cx="1927225" cy="279844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1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2325" y="2924810"/>
            <a:ext cx="5335905" cy="333819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61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t="5900" r="15545"/>
          <a:stretch>
            <a:fillRect/>
          </a:stretch>
        </p:blipFill>
        <p:spPr>
          <a:xfrm>
            <a:off x="5664200" y="3861435"/>
            <a:ext cx="3223895" cy="28035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74"/>
          <a:stretch>
            <a:fillRect/>
          </a:stretch>
        </p:blipFill>
        <p:spPr>
          <a:xfrm>
            <a:off x="2639695" y="3933190"/>
            <a:ext cx="1927225" cy="27984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9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865681"/>
            <a:ext cx="285642" cy="31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30" t="21126" r="39680"/>
          <a:stretch>
            <a:fillRect/>
          </a:stretch>
        </p:blipFill>
        <p:spPr>
          <a:xfrm>
            <a:off x="4224020" y="4004945"/>
            <a:ext cx="2663780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1745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7760" y="1472565"/>
            <a:ext cx="259778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5545" y="1463040"/>
            <a:ext cx="252666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082800"/>
            <a:ext cx="473202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3325" y="2111375"/>
            <a:ext cx="344932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674620"/>
            <a:ext cx="63963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74"/>
          <a:stretch>
            <a:fillRect/>
          </a:stretch>
        </p:blipFill>
        <p:spPr>
          <a:xfrm>
            <a:off x="4815840" y="3428365"/>
            <a:ext cx="2179955" cy="31654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678295" y="2674620"/>
            <a:ext cx="189865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6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08505"/>
            <a:ext cx="312102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10748"/>
            <a:ext cx="10121259" cy="34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9" t="26" r="14274"/>
          <a:stretch>
            <a:fillRect/>
          </a:stretch>
        </p:blipFill>
        <p:spPr>
          <a:xfrm>
            <a:off x="1631950" y="3196590"/>
            <a:ext cx="9265285" cy="33947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19170" y="2008505"/>
            <a:ext cx="531495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8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103808"/>
            <a:ext cx="295162" cy="31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t="19021" r="4116"/>
          <a:stretch>
            <a:fillRect/>
          </a:stretch>
        </p:blipFill>
        <p:spPr>
          <a:xfrm>
            <a:off x="3863975" y="3500755"/>
            <a:ext cx="3672160" cy="2761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7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074357"/>
            <a:ext cx="295162" cy="31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9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854893"/>
            <a:ext cx="304685" cy="31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 b="20817"/>
          <a:stretch>
            <a:fillRect/>
          </a:stretch>
        </p:blipFill>
        <p:spPr>
          <a:xfrm>
            <a:off x="3648075" y="4004945"/>
            <a:ext cx="3672250" cy="244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789568"/>
            <a:ext cx="295162" cy="31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5" t="4663" r="39041" b="18475"/>
          <a:stretch>
            <a:fillRect/>
          </a:stretch>
        </p:blipFill>
        <p:spPr>
          <a:xfrm>
            <a:off x="4079875" y="4077335"/>
            <a:ext cx="3096260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187630"/>
            <a:ext cx="295162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r="13641" b="18475"/>
          <a:stretch>
            <a:fillRect/>
          </a:stretch>
        </p:blipFill>
        <p:spPr>
          <a:xfrm>
            <a:off x="4152265" y="4004945"/>
            <a:ext cx="273617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2025-06-22T10:08:35Z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