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960" y="3141345"/>
            <a:ext cx="10839450" cy="7181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03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310" y="2480310"/>
            <a:ext cx="447548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15595" y="3401060"/>
            <a:ext cx="448119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301388"/>
            <a:ext cx="2542216" cy="485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8" b="31046"/>
          <a:stretch>
            <a:fillRect/>
          </a:stretch>
        </p:blipFill>
        <p:spPr>
          <a:xfrm>
            <a:off x="7032670" y="1340485"/>
            <a:ext cx="3851230" cy="3817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51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3" b="32862"/>
          <a:stretch>
            <a:fillRect/>
          </a:stretch>
        </p:blipFill>
        <p:spPr>
          <a:xfrm>
            <a:off x="6600235" y="3140710"/>
            <a:ext cx="4931365" cy="37448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57773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66725" y="2355215"/>
            <a:ext cx="571055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326130"/>
            <a:ext cx="547941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289425"/>
            <a:ext cx="4631690" cy="232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080490"/>
            <a:ext cx="11340000" cy="54943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65455" y="2318385"/>
            <a:ext cx="600773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5455" y="3195955"/>
            <a:ext cx="515493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5455" y="4051935"/>
            <a:ext cx="683387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5455" y="5090160"/>
            <a:ext cx="5694045" cy="153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3" b="32862"/>
          <a:stretch>
            <a:fillRect/>
          </a:stretch>
        </p:blipFill>
        <p:spPr>
          <a:xfrm>
            <a:off x="7392715" y="1268730"/>
            <a:ext cx="4931365" cy="374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1080770"/>
            <a:ext cx="10851515" cy="5690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865" y="4022090"/>
            <a:ext cx="420497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515" y="4951095"/>
            <a:ext cx="435356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5680" y="5867400"/>
            <a:ext cx="540131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95755"/>
            <a:ext cx="11340000" cy="434095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08330" y="4062730"/>
            <a:ext cx="67392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8245" y="5054735"/>
            <a:ext cx="2532695" cy="37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73" t="51071"/>
          <a:stretch>
            <a:fillRect/>
          </a:stretch>
        </p:blipFill>
        <p:spPr>
          <a:xfrm>
            <a:off x="6816045" y="1124585"/>
            <a:ext cx="5027340" cy="2871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37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60" b="45250"/>
          <a:stretch>
            <a:fillRect/>
          </a:stretch>
        </p:blipFill>
        <p:spPr>
          <a:xfrm>
            <a:off x="8472850" y="3357245"/>
            <a:ext cx="2814910" cy="321274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692785"/>
            <a:ext cx="9424670" cy="605917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438910" y="1574165"/>
            <a:ext cx="360299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84935" y="2435225"/>
            <a:ext cx="449961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84935" y="3242945"/>
            <a:ext cx="3751580" cy="192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03680" y="5492115"/>
            <a:ext cx="527812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74140" y="6259195"/>
            <a:ext cx="384683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6" grpId="0" bldLvl="0" animBg="1"/>
      <p:bldP spid="21" grpId="0" animBg="1"/>
      <p:bldP spid="25" grpId="0" bldLvl="0" animBg="1"/>
      <p:bldP spid="10" grpId="1" animBg="1"/>
      <p:bldP spid="14" grpId="1" animBg="1"/>
      <p:bldP spid="16" grpId="1" animBg="1"/>
      <p:bldP spid="21" grpId="1" animBg="1"/>
      <p:bldP spid="2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685" y="989685"/>
            <a:ext cx="998240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15415" y="3016885"/>
            <a:ext cx="3828415" cy="135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23010" y="4711700"/>
            <a:ext cx="5650230" cy="123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49375" y="6139180"/>
            <a:ext cx="430530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209770"/>
            <a:ext cx="11340000" cy="1726299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486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9539" y="4390983"/>
            <a:ext cx="6322216" cy="47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9539" y="5373352"/>
            <a:ext cx="2523173" cy="37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53" t="31755"/>
          <a:stretch>
            <a:fillRect/>
          </a:stretch>
        </p:blipFill>
        <p:spPr>
          <a:xfrm>
            <a:off x="8726805" y="3357245"/>
            <a:ext cx="2920365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17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8" b="31046"/>
          <a:stretch>
            <a:fillRect/>
          </a:stretch>
        </p:blipFill>
        <p:spPr>
          <a:xfrm>
            <a:off x="7320325" y="2924810"/>
            <a:ext cx="3851230" cy="38172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080490"/>
            <a:ext cx="11340000" cy="55360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65424" y="2357310"/>
            <a:ext cx="2523173" cy="232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8245" y="5111048"/>
            <a:ext cx="6360302" cy="4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5305" y="5998210"/>
            <a:ext cx="318960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2025-06-22T14:07:33Z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