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640" y="2420620"/>
            <a:ext cx="5614670" cy="2188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412595"/>
            <a:ext cx="11340000" cy="424551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57860" y="3232785"/>
            <a:ext cx="10794365" cy="220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68780" y="3350895"/>
            <a:ext cx="529717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72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260317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41325" y="3363595"/>
            <a:ext cx="984885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9742170" cy="60998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912350" y="2060575"/>
            <a:ext cx="54546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544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080490"/>
            <a:ext cx="11340000" cy="2502620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3429355"/>
            <a:ext cx="11340000" cy="33517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37210" y="2178685"/>
            <a:ext cx="406019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210" y="3009900"/>
            <a:ext cx="484251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4835" y="3705225"/>
            <a:ext cx="10683875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4835" y="5381625"/>
            <a:ext cx="702119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4835" y="6219190"/>
            <a:ext cx="489585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2" grpId="0" bldLvl="0" animBg="1"/>
      <p:bldP spid="14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07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33904" y="4138128"/>
            <a:ext cx="1085440" cy="4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3373293"/>
            <a:ext cx="1123526" cy="49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385781"/>
            <a:ext cx="1685289" cy="50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8463" y="3328537"/>
            <a:ext cx="1685289" cy="50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6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36160" y="3323590"/>
            <a:ext cx="232219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3047" y="4268064"/>
            <a:ext cx="1685289" cy="49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1284" y="4268064"/>
            <a:ext cx="1685289" cy="49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2720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47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375729"/>
            <a:ext cx="380855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11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16145" y="3607435"/>
            <a:ext cx="182308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2090" y="4541577"/>
            <a:ext cx="1123526" cy="51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241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2025-06-23T07:41:34Z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