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40"/>
  </p:handoutMasterIdLst>
  <p:sldIdLst>
    <p:sldId id="324" r:id="rId3"/>
    <p:sldId id="362" r:id="rId4"/>
    <p:sldId id="360" r:id="rId5"/>
    <p:sldId id="359" r:id="rId6"/>
    <p:sldId id="358" r:id="rId7"/>
    <p:sldId id="357" r:id="rId8"/>
    <p:sldId id="356" r:id="rId9"/>
    <p:sldId id="355" r:id="rId10"/>
    <p:sldId id="354" r:id="rId11"/>
    <p:sldId id="353" r:id="rId12"/>
    <p:sldId id="352" r:id="rId13"/>
    <p:sldId id="351" r:id="rId14"/>
    <p:sldId id="349" r:id="rId15"/>
    <p:sldId id="348" r:id="rId16"/>
    <p:sldId id="347" r:id="rId17"/>
    <p:sldId id="346" r:id="rId18"/>
    <p:sldId id="345" r:id="rId19"/>
    <p:sldId id="344" r:id="rId20"/>
    <p:sldId id="343" r:id="rId21"/>
    <p:sldId id="342" r:id="rId22"/>
    <p:sldId id="341" r:id="rId23"/>
    <p:sldId id="340" r:id="rId24"/>
    <p:sldId id="339" r:id="rId25"/>
    <p:sldId id="338" r:id="rId26"/>
    <p:sldId id="336" r:id="rId27"/>
    <p:sldId id="335" r:id="rId28"/>
    <p:sldId id="334" r:id="rId30"/>
    <p:sldId id="333" r:id="rId31"/>
    <p:sldId id="332" r:id="rId32"/>
    <p:sldId id="331" r:id="rId33"/>
    <p:sldId id="330" r:id="rId34"/>
    <p:sldId id="329" r:id="rId35"/>
    <p:sldId id="328" r:id="rId36"/>
    <p:sldId id="327" r:id="rId37"/>
    <p:sldId id="326" r:id="rId38"/>
    <p:sldId id="325" r:id="rId39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1" userDrawn="1">
          <p15:clr>
            <a:srgbClr val="A4A3A4"/>
          </p15:clr>
        </p15:guide>
        <p15:guide id="2" pos="387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1"/>
        <p:guide pos="387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24" t="6821" r="21475" b="56729"/>
          <a:stretch>
            <a:fillRect/>
          </a:stretch>
        </p:blipFill>
        <p:spPr>
          <a:xfrm>
            <a:off x="1703705" y="2780665"/>
            <a:ext cx="8416925" cy="1177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976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625843" y="1977524"/>
            <a:ext cx="6388866" cy="400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91430" y="3236595"/>
            <a:ext cx="397065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9645" y="3894455"/>
            <a:ext cx="344233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30780" y="5268232"/>
            <a:ext cx="609370" cy="30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bldLvl="0" animBg="1"/>
      <p:bldP spid="9" grpId="0" bldLvl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26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029" b="14828"/>
          <a:stretch>
            <a:fillRect/>
          </a:stretch>
        </p:blipFill>
        <p:spPr>
          <a:xfrm>
            <a:off x="2969895" y="3860800"/>
            <a:ext cx="5540375" cy="280860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50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2595636"/>
            <a:ext cx="5693803" cy="361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029" b="14828"/>
          <a:stretch>
            <a:fillRect/>
          </a:stretch>
        </p:blipFill>
        <p:spPr>
          <a:xfrm>
            <a:off x="2690495" y="3429000"/>
            <a:ext cx="5988685" cy="3035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33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44130" y="2071474"/>
            <a:ext cx="447506" cy="304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16" r="10213" b="1734"/>
          <a:stretch>
            <a:fillRect/>
          </a:stretch>
        </p:blipFill>
        <p:spPr>
          <a:xfrm>
            <a:off x="3792220" y="2493010"/>
            <a:ext cx="3951605" cy="3783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317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98525" y="4070985"/>
            <a:ext cx="5716905" cy="8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23465" y="5088890"/>
            <a:ext cx="1978025" cy="84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628495"/>
            <a:ext cx="11340000" cy="309624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00685" y="2919095"/>
            <a:ext cx="5064125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79270" y="4042410"/>
            <a:ext cx="129921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11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3195335"/>
            <a:ext cx="7712341" cy="333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3814354"/>
            <a:ext cx="2542216" cy="352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7455" y="4461942"/>
            <a:ext cx="1790025" cy="333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8220" y="5081270"/>
            <a:ext cx="8474075" cy="1282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556740"/>
            <a:ext cx="11340000" cy="29930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3715" y="2805430"/>
            <a:ext cx="973582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3684" y="3453601"/>
            <a:ext cx="1904282" cy="333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3684" y="4073179"/>
            <a:ext cx="4589319" cy="343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220" y="1152525"/>
            <a:ext cx="10955655" cy="5625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69695" y="2546985"/>
            <a:ext cx="7818755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24940" y="3340100"/>
            <a:ext cx="71501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39950" y="3161030"/>
            <a:ext cx="264287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15415" y="4199890"/>
            <a:ext cx="6200140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15415" y="4899025"/>
            <a:ext cx="5427345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15415" y="5543550"/>
            <a:ext cx="2465070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15415" y="6114415"/>
            <a:ext cx="983361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  <p:bldP spid="11" grpId="0" bldLvl="0" animBg="1"/>
      <p:bldP spid="14" grpId="0" animBg="1"/>
      <p:bldP spid="15" grpId="0" animBg="1"/>
      <p:bldP spid="16" grpId="0" bldLvl="0" animBg="1"/>
      <p:bldP spid="4" grpId="1" animBg="1"/>
      <p:bldP spid="9" grpId="1" animBg="1"/>
      <p:bldP spid="10" grpId="1" animBg="1"/>
      <p:bldP spid="11" grpId="1" animBg="1"/>
      <p:bldP spid="14" grpId="1" animBg="1"/>
      <p:bldP spid="15" grpId="1" animBg="1"/>
      <p:bldP spid="16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249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15035" y="3210560"/>
            <a:ext cx="6668135" cy="7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82165" y="4271010"/>
            <a:ext cx="4666615" cy="78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069465" y="5356860"/>
            <a:ext cx="1791335" cy="79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450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916785"/>
            <a:ext cx="11340000" cy="3152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4207" y="2040585"/>
            <a:ext cx="295163" cy="31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484350"/>
            <a:ext cx="11340000" cy="434764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67715" y="2397760"/>
            <a:ext cx="4728210" cy="96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84630" y="3689985"/>
            <a:ext cx="1139190" cy="912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57020" y="4945380"/>
            <a:ext cx="983615" cy="77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  <p:bldP spid="1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614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01" b="24515"/>
          <a:stretch>
            <a:fillRect/>
          </a:stretch>
        </p:blipFill>
        <p:spPr>
          <a:xfrm>
            <a:off x="5086350" y="4798060"/>
            <a:ext cx="4025265" cy="197421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518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22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158047"/>
            <a:ext cx="5769974" cy="381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929890"/>
            <a:ext cx="10763885" cy="106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4321607"/>
            <a:ext cx="5046347" cy="35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01" b="24515"/>
          <a:stretch>
            <a:fillRect/>
          </a:stretch>
        </p:blipFill>
        <p:spPr>
          <a:xfrm>
            <a:off x="5952490" y="4220845"/>
            <a:ext cx="4655820" cy="2283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82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932910"/>
            <a:ext cx="11340000" cy="71815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42"/>
          <a:stretch>
            <a:fillRect/>
          </a:stretch>
        </p:blipFill>
        <p:spPr>
          <a:xfrm>
            <a:off x="4212590" y="4580890"/>
            <a:ext cx="2493645" cy="219202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367510"/>
            <a:ext cx="11340000" cy="319515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65455" y="2187575"/>
            <a:ext cx="523684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5424" y="2807713"/>
            <a:ext cx="3008765" cy="324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5455" y="3446780"/>
            <a:ext cx="314325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595370" y="3446780"/>
            <a:ext cx="235077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946140" y="3446780"/>
            <a:ext cx="183134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65424" y="4047623"/>
            <a:ext cx="3951385" cy="352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152245"/>
            <a:ext cx="11340000" cy="56205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12030" y="1276350"/>
            <a:ext cx="180911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7210" y="1914525"/>
            <a:ext cx="411226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7210" y="2524125"/>
            <a:ext cx="630491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95605" y="3181350"/>
            <a:ext cx="7025005" cy="165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37210" y="5076825"/>
            <a:ext cx="3173730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37210" y="5715635"/>
            <a:ext cx="213995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290060" y="5653405"/>
            <a:ext cx="1922145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37179" y="6325052"/>
            <a:ext cx="8512141" cy="314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42"/>
          <a:stretch>
            <a:fillRect/>
          </a:stretch>
        </p:blipFill>
        <p:spPr>
          <a:xfrm>
            <a:off x="8256270" y="1052830"/>
            <a:ext cx="3136265" cy="275717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711575" y="5076825"/>
            <a:ext cx="2443480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76525" y="5715635"/>
            <a:ext cx="161417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2" grpId="0" bldLvl="0" animBg="1"/>
      <p:bldP spid="14" grpId="0" bldLvl="0" animBg="1"/>
      <p:bldP spid="15" grpId="0" bldLvl="0" animBg="1"/>
      <p:bldP spid="16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017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8532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84350"/>
            <a:ext cx="11340000" cy="355208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13715" y="2863850"/>
            <a:ext cx="6998970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3684" y="3893670"/>
            <a:ext cx="9997481" cy="352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3684" y="4531712"/>
            <a:ext cx="6922065" cy="342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9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1433876"/>
            <a:ext cx="352291" cy="305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57380" y="3313224"/>
            <a:ext cx="314205" cy="314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628495"/>
            <a:ext cx="11340000" cy="311344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29615" y="3022600"/>
            <a:ext cx="542544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9584" y="3681842"/>
            <a:ext cx="1904282" cy="286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9584" y="4273969"/>
            <a:ext cx="8807304" cy="353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221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9875" y="3860800"/>
            <a:ext cx="4108450" cy="292671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01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9875" y="3860800"/>
            <a:ext cx="4108450" cy="292671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224000"/>
            <a:ext cx="11340000" cy="5005597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537179" y="2654170"/>
            <a:ext cx="4027556" cy="35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37210" y="3283585"/>
            <a:ext cx="442468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53695" y="3941445"/>
            <a:ext cx="6344920" cy="984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537179" y="5171270"/>
            <a:ext cx="4760705" cy="34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537179" y="5800546"/>
            <a:ext cx="6836372" cy="34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 bldLvl="0" animBg="1"/>
      <p:bldP spid="30" grpId="0" bldLvl="0" animBg="1"/>
      <p:bldP spid="39" grpId="0" bldLvl="0" animBg="1"/>
      <p:bldP spid="40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4402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712085"/>
            <a:ext cx="275336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147695" y="2712085"/>
            <a:ext cx="598805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312795"/>
            <a:ext cx="464566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940175"/>
            <a:ext cx="291338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35960" y="3933190"/>
            <a:ext cx="616013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563110"/>
            <a:ext cx="585406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5229860"/>
            <a:ext cx="4646295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967605" y="5201285"/>
            <a:ext cx="550418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4" y="5831023"/>
            <a:ext cx="3123022" cy="34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15" r="5382" b="41007"/>
          <a:stretch>
            <a:fillRect/>
          </a:stretch>
        </p:blipFill>
        <p:spPr>
          <a:xfrm>
            <a:off x="8818245" y="1763395"/>
            <a:ext cx="3285490" cy="2139315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4968240" y="3312795"/>
            <a:ext cx="186626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21" grpId="0" bldLvl="0" animBg="1"/>
      <p:bldP spid="24" grpId="0" bldLvl="0" animBg="1"/>
      <p:bldP spid="25" grpId="0" animBg="1"/>
      <p:bldP spid="26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505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573655" y="2015490"/>
            <a:ext cx="163322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644775"/>
            <a:ext cx="373443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30345" y="2627630"/>
            <a:ext cx="5708015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273425"/>
            <a:ext cx="681164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902853"/>
            <a:ext cx="6979193" cy="343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15" r="5382" b="41007"/>
          <a:stretch>
            <a:fillRect/>
          </a:stretch>
        </p:blipFill>
        <p:spPr>
          <a:xfrm>
            <a:off x="7752080" y="3273425"/>
            <a:ext cx="3789680" cy="2467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10" grpId="0" bldLvl="0" animBg="1"/>
      <p:bldP spid="1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31435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73450" y="1529715"/>
            <a:ext cx="170434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2158365"/>
            <a:ext cx="423862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787015"/>
            <a:ext cx="344043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396615"/>
            <a:ext cx="516826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4063365"/>
            <a:ext cx="3754755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15" r="5382" b="41007"/>
          <a:stretch>
            <a:fillRect/>
          </a:stretch>
        </p:blipFill>
        <p:spPr>
          <a:xfrm>
            <a:off x="8252460" y="1906905"/>
            <a:ext cx="3851275" cy="250761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560570" y="2158365"/>
            <a:ext cx="194056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35400" y="2787015"/>
            <a:ext cx="276098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90845" y="3396615"/>
            <a:ext cx="187706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76700" y="4063365"/>
            <a:ext cx="2900680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89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1405148"/>
            <a:ext cx="304685" cy="305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57380" y="3559867"/>
            <a:ext cx="304685" cy="305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25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1977738"/>
            <a:ext cx="352291" cy="314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57380" y="3389804"/>
            <a:ext cx="314205" cy="305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1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4017437"/>
            <a:ext cx="352291" cy="314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35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10478" y="2662412"/>
            <a:ext cx="285642" cy="304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36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4580226"/>
            <a:ext cx="352291" cy="305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67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48765" y="2014605"/>
            <a:ext cx="2942115" cy="40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19805" y="2586355"/>
            <a:ext cx="526415" cy="885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77984" y="4386421"/>
            <a:ext cx="875969" cy="40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2025-06-22T10:37:42Z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