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605" y="2997200"/>
            <a:ext cx="9114790" cy="856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2462530"/>
            <a:ext cx="599848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6750" y="3367611"/>
            <a:ext cx="609370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 b="24940"/>
          <a:stretch>
            <a:fillRect/>
          </a:stretch>
        </p:blipFill>
        <p:spPr>
          <a:xfrm>
            <a:off x="5880100" y="3429000"/>
            <a:ext cx="2952160" cy="29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93045" cy="6040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9370" y="2665730"/>
            <a:ext cx="76962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3331252"/>
            <a:ext cx="323727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r="28570" b="23083"/>
          <a:stretch>
            <a:fillRect/>
          </a:stretch>
        </p:blipFill>
        <p:spPr>
          <a:xfrm>
            <a:off x="4368165" y="3331210"/>
            <a:ext cx="381630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00" r="4919" b="44016"/>
          <a:stretch>
            <a:fillRect/>
          </a:stretch>
        </p:blipFill>
        <p:spPr>
          <a:xfrm>
            <a:off x="6888480" y="3068955"/>
            <a:ext cx="4248105" cy="32848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05" y="1080770"/>
            <a:ext cx="10765155" cy="557339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70915" y="2835275"/>
            <a:ext cx="535368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3125" y="3708400"/>
            <a:ext cx="54203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9475" y="4543425"/>
            <a:ext cx="28321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9480" y="5283835"/>
            <a:ext cx="10266680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972800" cy="57080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38715" y="4322445"/>
            <a:ext cx="7772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3" b="22450"/>
          <a:stretch>
            <a:fillRect/>
          </a:stretch>
        </p:blipFill>
        <p:spPr>
          <a:xfrm>
            <a:off x="6096000" y="309880"/>
            <a:ext cx="4264025" cy="2353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1875" y="3287395"/>
            <a:ext cx="39306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t="10482" r="11099" b="22432"/>
          <a:stretch>
            <a:fillRect/>
          </a:stretch>
        </p:blipFill>
        <p:spPr>
          <a:xfrm>
            <a:off x="4152265" y="4149090"/>
            <a:ext cx="424874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239885" cy="6012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3085" y="2838450"/>
            <a:ext cx="5061585" cy="20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09775" y="5083810"/>
            <a:ext cx="43808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09775" y="5761990"/>
            <a:ext cx="348297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8" r="6020" b="22678"/>
          <a:stretch>
            <a:fillRect/>
          </a:stretch>
        </p:blipFill>
        <p:spPr>
          <a:xfrm>
            <a:off x="7248525" y="4581525"/>
            <a:ext cx="4138930" cy="21189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25930"/>
            <a:ext cx="11340000" cy="40053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29615" y="4086860"/>
            <a:ext cx="4446270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617" y="3919993"/>
            <a:ext cx="1104483" cy="5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6876" y="3958099"/>
            <a:ext cx="1037833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295" y="3820160"/>
            <a:ext cx="11112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111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470" y="2052955"/>
            <a:ext cx="29756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70" y="2900045"/>
            <a:ext cx="987742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5470" y="4253230"/>
            <a:ext cx="629221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5470" y="5648325"/>
            <a:ext cx="64700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8" r="6020" b="22678"/>
          <a:stretch>
            <a:fillRect/>
          </a:stretch>
        </p:blipFill>
        <p:spPr>
          <a:xfrm>
            <a:off x="7607935" y="4077335"/>
            <a:ext cx="4138930" cy="211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9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2060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516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510215"/>
            <a:ext cx="428463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 b="19933"/>
          <a:stretch>
            <a:fillRect/>
          </a:stretch>
        </p:blipFill>
        <p:spPr>
          <a:xfrm>
            <a:off x="7032625" y="-27305"/>
            <a:ext cx="2352040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3429511"/>
            <a:ext cx="1152090" cy="43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1" t="26702" r="28251" b="19916"/>
          <a:stretch>
            <a:fillRect/>
          </a:stretch>
        </p:blipFill>
        <p:spPr>
          <a:xfrm>
            <a:off x="4224020" y="4145280"/>
            <a:ext cx="3460750" cy="24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2410488"/>
            <a:ext cx="1123526" cy="44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4" r="68887" b="18753"/>
          <a:stretch>
            <a:fillRect/>
          </a:stretch>
        </p:blipFill>
        <p:spPr>
          <a:xfrm>
            <a:off x="4224020" y="3156585"/>
            <a:ext cx="3528060" cy="309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608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94635" y="4007485"/>
            <a:ext cx="670560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0" r="36505" b="20297"/>
          <a:stretch>
            <a:fillRect/>
          </a:stretch>
        </p:blipFill>
        <p:spPr>
          <a:xfrm>
            <a:off x="5952490" y="3645535"/>
            <a:ext cx="275844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331194"/>
            <a:ext cx="1171133" cy="4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6658" b="21811"/>
          <a:stretch>
            <a:fillRect/>
          </a:stretch>
        </p:blipFill>
        <p:spPr>
          <a:xfrm>
            <a:off x="4512310" y="2924810"/>
            <a:ext cx="3383870" cy="3672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9135" y="3082925"/>
            <a:ext cx="3232785" cy="359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1452898"/>
            <a:ext cx="1704332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3853" y="2378028"/>
            <a:ext cx="1094962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863" y="2387566"/>
            <a:ext cx="102831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1350" y="2245995"/>
            <a:ext cx="7086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3284084"/>
            <a:ext cx="42846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1385" y="3255471"/>
            <a:ext cx="1104483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1452975"/>
            <a:ext cx="1028312" cy="42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6851" y="1433894"/>
            <a:ext cx="504634" cy="45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785" y="2310765"/>
            <a:ext cx="18776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906" y="2311634"/>
            <a:ext cx="1123526" cy="52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48330" y="3218180"/>
            <a:ext cx="22866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50176" y="4114817"/>
            <a:ext cx="2189924" cy="5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2" grpId="0" bldLvl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547225" cy="6142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68205" y="3676650"/>
            <a:ext cx="6280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57475"/>
            <a:ext cx="371334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00517"/>
            <a:ext cx="371335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416540" cy="56292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055370" y="6232525"/>
            <a:ext cx="288798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4101" b="14912"/>
          <a:stretch>
            <a:fillRect/>
          </a:stretch>
        </p:blipFill>
        <p:spPr>
          <a:xfrm>
            <a:off x="4079875" y="2792730"/>
            <a:ext cx="3744595" cy="322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85800"/>
            <a:ext cx="9354820" cy="6060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4815" y="3110865"/>
            <a:ext cx="74295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2025-06-23T06:33:00Z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