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6095" y="3068955"/>
            <a:ext cx="9246870" cy="9340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463925"/>
            <a:ext cx="81641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5088" y="4426946"/>
            <a:ext cx="847405" cy="38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9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53310"/>
            <a:ext cx="887984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4760" y="3396809"/>
            <a:ext cx="3827607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4760" y="4321206"/>
            <a:ext cx="1628161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0760"/>
            <a:ext cx="836041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54885" y="3157855"/>
            <a:ext cx="332867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4760" y="4266163"/>
            <a:ext cx="1114005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90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4266565"/>
            <a:ext cx="846963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13355" y="5241290"/>
            <a:ext cx="42405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6795" y="6203950"/>
            <a:ext cx="931164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476885"/>
            <a:ext cx="7875905" cy="62820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88820" y="2851785"/>
            <a:ext cx="394271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94840" y="3883660"/>
            <a:ext cx="365760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08835" y="4866640"/>
            <a:ext cx="274383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88185" y="6077585"/>
            <a:ext cx="703643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6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585" y="621030"/>
            <a:ext cx="8282940" cy="6113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4645" y="2192655"/>
            <a:ext cx="448691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4645" y="2908935"/>
            <a:ext cx="612711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4645" y="3597275"/>
            <a:ext cx="369252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4645" y="4285615"/>
            <a:ext cx="344932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7765" y="4967605"/>
            <a:ext cx="449961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2585" y="5614035"/>
            <a:ext cx="492887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04645" y="6323330"/>
            <a:ext cx="462470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animBg="1"/>
      <p:bldP spid="13" grpId="0" bldLvl="0" animBg="1"/>
      <p:bldP spid="16" grpId="0" bldLvl="0" animBg="1"/>
      <p:bldP spid="19" grpId="0" bldLvl="0" animBg="1"/>
      <p:bldP spid="4" grpId="1" animBg="1"/>
      <p:bldP spid="6" grpId="1" animBg="1"/>
      <p:bldP spid="7" grpId="1" animBg="1"/>
      <p:bldP spid="10" grpId="1" animBg="1"/>
      <p:bldP spid="13" grpId="1" animBg="1"/>
      <p:bldP spid="16" grpId="1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295" y="692150"/>
            <a:ext cx="9157335" cy="6071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4040" y="2461895"/>
            <a:ext cx="566991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6900" y="3223260"/>
            <a:ext cx="605472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66900" y="3940810"/>
            <a:ext cx="431609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98015" y="4709160"/>
            <a:ext cx="4394200" cy="125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98015" y="6236970"/>
            <a:ext cx="41116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23" grpId="0" bldLvl="0" animBg="1"/>
      <p:bldP spid="4" grpId="1" animBg="1"/>
      <p:bldP spid="7" grpId="1" animBg="1"/>
      <p:bldP spid="10" grpId="1" animBg="1"/>
      <p:bldP spid="13" grpId="1" animBg="1"/>
      <p:bldP spid="2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88975"/>
            <a:ext cx="9275445" cy="6115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7355" y="2488565"/>
            <a:ext cx="12223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2910" y="2474595"/>
            <a:ext cx="103187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7830" y="3244215"/>
            <a:ext cx="802259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62120" y="4046220"/>
            <a:ext cx="352488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80210" y="4779010"/>
            <a:ext cx="222885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59585" y="5544185"/>
            <a:ext cx="389001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59585" y="6334125"/>
            <a:ext cx="55994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3" grpId="0" bldLvl="0" animBg="1"/>
      <p:bldP spid="17" grpId="0" bldLvl="0" animBg="1"/>
      <p:bldP spid="19" grpId="0" bldLvl="0" animBg="1"/>
      <p:bldP spid="23" grpId="0" bldLvl="0" animBg="1"/>
      <p:bldP spid="4" grpId="1" animBg="1"/>
      <p:bldP spid="5" grpId="1" animBg="1"/>
      <p:bldP spid="8" grpId="1" animBg="1"/>
      <p:bldP spid="13" grpId="1" animBg="1"/>
      <p:bldP spid="17" grpId="1" animBg="1"/>
      <p:bldP spid="19" grpId="1" animBg="1"/>
      <p:bldP spid="23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2025-06-22T11:42:32Z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