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2420620"/>
            <a:ext cx="7927340" cy="2171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50695"/>
            <a:ext cx="11340000" cy="3832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3061335"/>
            <a:ext cx="653669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6418" y="4596479"/>
            <a:ext cx="1437732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471" y="3761379"/>
            <a:ext cx="1085440" cy="5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168255" cy="610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5805" y="3424555"/>
            <a:ext cx="58947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7140" y="4213860"/>
            <a:ext cx="36461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7985" y="5052060"/>
            <a:ext cx="51727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38475" y="5882005"/>
            <a:ext cx="28987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869535"/>
            <a:ext cx="11340000" cy="18993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330"/>
            <a:ext cx="11340000" cy="35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60" y="5074920"/>
            <a:ext cx="67405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5265" y="6081395"/>
            <a:ext cx="25812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3224450"/>
            <a:ext cx="43798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3905" y="4720590"/>
            <a:ext cx="23050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6110"/>
            <a:ext cx="9797415" cy="6081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140" y="3013075"/>
            <a:ext cx="750887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1495" y="4421505"/>
            <a:ext cx="540956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1985" y="5741670"/>
            <a:ext cx="190754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12595"/>
            <a:ext cx="11340000" cy="392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3110865"/>
            <a:ext cx="7889875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5990" y="4786630"/>
            <a:ext cx="13462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9574530" cy="6112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2997200"/>
            <a:ext cx="9110980" cy="205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9605" y="5300980"/>
            <a:ext cx="885380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1" r="7511" b="58279"/>
          <a:stretch>
            <a:fillRect/>
          </a:stretch>
        </p:blipFill>
        <p:spPr>
          <a:xfrm>
            <a:off x="8616315" y="4004945"/>
            <a:ext cx="244851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76372" y="3931209"/>
            <a:ext cx="533198" cy="5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55854"/>
            <a:ext cx="571284" cy="5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4874919"/>
            <a:ext cx="1047355" cy="4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043878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37492" y="3381641"/>
            <a:ext cx="3373258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7615" y="4246245"/>
            <a:ext cx="958723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7615" y="5977255"/>
            <a:ext cx="93357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3837724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409190" y="3702050"/>
            <a:ext cx="30727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70760" y="4653915"/>
            <a:ext cx="13709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3237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35075" y="4045585"/>
            <a:ext cx="53689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5555" y="5016500"/>
            <a:ext cx="298005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83310"/>
            <a:ext cx="10918460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69035" y="2630805"/>
            <a:ext cx="341249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1270" y="4099560"/>
            <a:ext cx="301307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81100" y="5572760"/>
            <a:ext cx="204660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0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5750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239396"/>
            <a:ext cx="371334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43294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05808"/>
            <a:ext cx="371335" cy="4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2474985"/>
            <a:ext cx="695062" cy="55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3534981"/>
            <a:ext cx="1085440" cy="55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369310"/>
            <a:ext cx="48133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788" y="4436290"/>
            <a:ext cx="2447002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788" y="5418088"/>
            <a:ext cx="1437732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6922135" y="2132965"/>
            <a:ext cx="4944155" cy="33070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884035" y="3721735"/>
            <a:ext cx="43205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270" y="4810760"/>
            <a:ext cx="16300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654290"/>
            <a:ext cx="380856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2120" y="4699635"/>
            <a:ext cx="145097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062095"/>
            <a:ext cx="56762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2085" y="5036185"/>
            <a:ext cx="29444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2025-06-23T04:38:50Z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