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1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01"/>
        <p:guide pos="38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6095" y="3068955"/>
            <a:ext cx="8279130" cy="9474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305"/>
            <a:ext cx="11340000" cy="54186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13684" y="2343256"/>
            <a:ext cx="5360554" cy="38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0530" y="3140075"/>
            <a:ext cx="6616700" cy="138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37540" y="4938395"/>
            <a:ext cx="863981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51180" y="5862955"/>
            <a:ext cx="267144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7" grpId="0" bldLvl="0" animBg="1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0550965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21410" y="1671955"/>
            <a:ext cx="510349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3320" y="2571750"/>
            <a:ext cx="435038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449320" y="3342640"/>
            <a:ext cx="580453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99515" y="3381375"/>
            <a:ext cx="222377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09040" y="4152900"/>
            <a:ext cx="677672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63955" y="5071110"/>
            <a:ext cx="341058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574540" y="5017770"/>
            <a:ext cx="233997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58875" y="5859780"/>
            <a:ext cx="738187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6" b="30887"/>
          <a:stretch>
            <a:fillRect/>
          </a:stretch>
        </p:blipFill>
        <p:spPr>
          <a:xfrm>
            <a:off x="7319645" y="404495"/>
            <a:ext cx="3708400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5" grpId="0" bldLvl="0" animBg="1"/>
      <p:bldP spid="17" grpId="0" bldLvl="0" animBg="1"/>
      <p:bldP spid="20" grpId="0" bldLvl="0" animBg="1"/>
      <p:bldP spid="25" grpId="0" bldLvl="0" animBg="1"/>
      <p:bldP spid="26" grpId="0" bldLvl="0" animBg="1"/>
      <p:bldP spid="3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21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2644284"/>
            <a:ext cx="342770" cy="400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6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3417708"/>
            <a:ext cx="1142569" cy="52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137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367510"/>
            <a:ext cx="11340000" cy="3446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3175" y="3429635"/>
            <a:ext cx="3382010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44" t="41737"/>
          <a:stretch>
            <a:fillRect/>
          </a:stretch>
        </p:blipFill>
        <p:spPr>
          <a:xfrm>
            <a:off x="7320280" y="3140990"/>
            <a:ext cx="3759835" cy="2977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5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30" y="1224000"/>
            <a:ext cx="11340000" cy="497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3905" y="3805105"/>
            <a:ext cx="361813" cy="40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0151" y="3330576"/>
            <a:ext cx="361813" cy="40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7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59093" y="5976887"/>
            <a:ext cx="771234" cy="44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42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281670" y="2959735"/>
            <a:ext cx="261239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52644" y="4112862"/>
            <a:ext cx="266600" cy="26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19697" y="5752745"/>
            <a:ext cx="1028311" cy="44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25170"/>
            <a:ext cx="10491470" cy="50031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4335" y="4874260"/>
            <a:ext cx="3021330" cy="175704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406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131060"/>
            <a:ext cx="6457950" cy="14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3867785"/>
            <a:ext cx="765492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45770" y="4764405"/>
            <a:ext cx="397700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1945" y="5609590"/>
            <a:ext cx="451612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2" grpId="0" bldLvl="0" animBg="1"/>
      <p:bldP spid="30" grpId="0" bldLvl="0" animBg="1"/>
      <p:bldP spid="3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58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144395"/>
            <a:ext cx="10321925" cy="258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19100" y="5176520"/>
            <a:ext cx="656780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90" r="6020" b="52417"/>
          <a:stretch>
            <a:fillRect/>
          </a:stretch>
        </p:blipFill>
        <p:spPr>
          <a:xfrm>
            <a:off x="7752715" y="3717290"/>
            <a:ext cx="4103960" cy="2376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3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361" b="19701"/>
          <a:stretch>
            <a:fillRect/>
          </a:stretch>
        </p:blipFill>
        <p:spPr>
          <a:xfrm>
            <a:off x="7320280" y="3717290"/>
            <a:ext cx="2675255" cy="289941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9683750" cy="3749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r="68179"/>
          <a:stretch>
            <a:fillRect/>
          </a:stretch>
        </p:blipFill>
        <p:spPr>
          <a:xfrm>
            <a:off x="7680325" y="3697605"/>
            <a:ext cx="2273935" cy="30124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276" r="46774"/>
          <a:stretch>
            <a:fillRect/>
          </a:stretch>
        </p:blipFill>
        <p:spPr>
          <a:xfrm>
            <a:off x="911225" y="4797425"/>
            <a:ext cx="5330825" cy="7156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23570" y="4869180"/>
            <a:ext cx="5626100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56" t="5940" r="13002" b="19714"/>
          <a:stretch>
            <a:fillRect/>
          </a:stretch>
        </p:blipFill>
        <p:spPr>
          <a:xfrm>
            <a:off x="6600190" y="3257550"/>
            <a:ext cx="5401310" cy="310451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855325" cy="3492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33298" r="33342"/>
          <a:stretch>
            <a:fillRect/>
          </a:stretch>
        </p:blipFill>
        <p:spPr>
          <a:xfrm>
            <a:off x="6545580" y="3257550"/>
            <a:ext cx="2503170" cy="31635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276" r="46774"/>
          <a:stretch>
            <a:fillRect/>
          </a:stretch>
        </p:blipFill>
        <p:spPr>
          <a:xfrm>
            <a:off x="767715" y="4340225"/>
            <a:ext cx="5472430" cy="7346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67641"/>
          <a:stretch>
            <a:fillRect/>
          </a:stretch>
        </p:blipFill>
        <p:spPr>
          <a:xfrm>
            <a:off x="9191625" y="3257550"/>
            <a:ext cx="2473325" cy="32219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95325" y="4364990"/>
            <a:ext cx="5581650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132685"/>
            <a:ext cx="11340000" cy="42455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34" t="20800" r="6020" b="10809"/>
          <a:stretch>
            <a:fillRect/>
          </a:stretch>
        </p:blipFill>
        <p:spPr>
          <a:xfrm>
            <a:off x="7176135" y="405130"/>
            <a:ext cx="3384505" cy="3312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4843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5470" y="3209290"/>
            <a:ext cx="633730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5470" y="4084320"/>
            <a:ext cx="231394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80695" y="4803775"/>
            <a:ext cx="7254240" cy="118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489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186251"/>
            <a:ext cx="6027052" cy="38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844800"/>
            <a:ext cx="528955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576955"/>
            <a:ext cx="550735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87020" y="4276090"/>
            <a:ext cx="459295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4991100"/>
            <a:ext cx="544766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34" t="20800" r="6020" b="10809"/>
          <a:stretch>
            <a:fillRect/>
          </a:stretch>
        </p:blipFill>
        <p:spPr>
          <a:xfrm>
            <a:off x="8544560" y="2708910"/>
            <a:ext cx="3384505" cy="3312515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5610860" y="2844800"/>
            <a:ext cx="330517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bldLvl="0" animBg="1"/>
      <p:bldP spid="17" grpId="0" bldLvl="0" animBg="1"/>
      <p:bldP spid="22" grpId="0" bldLvl="0" animBg="1"/>
      <p:bldP spid="26" grpId="0" bldLvl="0" animBg="1"/>
      <p:bldP spid="3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220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61950" y="2154555"/>
            <a:ext cx="3297555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10845" y="2865755"/>
            <a:ext cx="540131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59410" y="3616960"/>
            <a:ext cx="331851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7970" y="4379595"/>
            <a:ext cx="413893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59410" y="5064760"/>
            <a:ext cx="943229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34" t="20800" r="6020" b="10809"/>
          <a:stretch>
            <a:fillRect/>
          </a:stretch>
        </p:blipFill>
        <p:spPr>
          <a:xfrm>
            <a:off x="7320280" y="1066800"/>
            <a:ext cx="3384505" cy="3312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  <p:bldP spid="23" grpId="0" bldLvl="0" animBg="1"/>
      <p:bldP spid="27" grpId="0" bldLvl="0" animBg="1"/>
      <p:bldP spid="3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00250"/>
            <a:ext cx="11340000" cy="29606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4260"/>
            <a:ext cx="10673870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672360" y="4362223"/>
            <a:ext cx="358484" cy="37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8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540212"/>
            <a:ext cx="380856" cy="40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45" y="1080770"/>
            <a:ext cx="10280015" cy="5671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275" y="2755265"/>
            <a:ext cx="676275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1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4886" y="3306170"/>
            <a:ext cx="1618639" cy="45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103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268450"/>
            <a:ext cx="11340000" cy="496613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657860" y="2376170"/>
            <a:ext cx="775525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57860" y="3194685"/>
            <a:ext cx="694118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57860" y="4050665"/>
            <a:ext cx="484060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95630" y="4791075"/>
            <a:ext cx="664210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82295" y="5665470"/>
            <a:ext cx="532892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065520" y="1340485"/>
            <a:ext cx="274129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  <p:bldP spid="20" grpId="0" bldLvl="0" animBg="1"/>
      <p:bldP spid="24" grpId="0" bldLvl="0" animBg="1"/>
      <p:bldP spid="32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028680" cy="37541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6" b="30887"/>
          <a:stretch>
            <a:fillRect/>
          </a:stretch>
        </p:blipFill>
        <p:spPr>
          <a:xfrm>
            <a:off x="8562340" y="3429000"/>
            <a:ext cx="3708400" cy="28575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2025-06-23T16:41:42Z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