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3068955"/>
            <a:ext cx="11014075" cy="73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89330"/>
            <a:ext cx="10959352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70940" y="1744345"/>
            <a:ext cx="470281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4417" y="2762014"/>
            <a:ext cx="2512093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20800" y="3469640"/>
            <a:ext cx="856361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43305" y="5074285"/>
            <a:ext cx="718439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46175" y="5970905"/>
            <a:ext cx="93903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2" r="4116" b="34404"/>
          <a:stretch>
            <a:fillRect/>
          </a:stretch>
        </p:blipFill>
        <p:spPr>
          <a:xfrm>
            <a:off x="8112125" y="980440"/>
            <a:ext cx="3928745" cy="228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6" grpId="0" bldLvl="0" animBg="1"/>
      <p:bldP spid="36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b="9488"/>
          <a:stretch>
            <a:fillRect/>
          </a:stretch>
        </p:blipFill>
        <p:spPr>
          <a:xfrm>
            <a:off x="6672625" y="3140710"/>
            <a:ext cx="5146630" cy="3528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0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24430"/>
            <a:ext cx="59512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4020" y="3395345"/>
            <a:ext cx="28987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408069"/>
            <a:ext cx="2675516" cy="37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52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67915"/>
            <a:ext cx="56241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242310"/>
            <a:ext cx="398843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265438"/>
            <a:ext cx="3799042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199798"/>
            <a:ext cx="6217481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b="9488"/>
          <a:stretch>
            <a:fillRect/>
          </a:stretch>
        </p:blipFill>
        <p:spPr>
          <a:xfrm>
            <a:off x="6960280" y="2348865"/>
            <a:ext cx="5146630" cy="35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b="25410"/>
          <a:stretch>
            <a:fillRect/>
          </a:stretch>
        </p:blipFill>
        <p:spPr>
          <a:xfrm>
            <a:off x="4368165" y="4004945"/>
            <a:ext cx="3324225" cy="27660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718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2356485"/>
            <a:ext cx="44754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5450" y="3387725"/>
            <a:ext cx="450913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3870" y="4302760"/>
            <a:ext cx="452501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265529"/>
            <a:ext cx="2637430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2" grpId="0" bldLvl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014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1" b="36182"/>
          <a:stretch>
            <a:fillRect/>
          </a:stretch>
        </p:blipFill>
        <p:spPr>
          <a:xfrm>
            <a:off x="4799965" y="4004945"/>
            <a:ext cx="2817495" cy="2936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361366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76680" y="1870075"/>
            <a:ext cx="40995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6345" y="2696845"/>
            <a:ext cx="25361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6345" y="3585210"/>
            <a:ext cx="666623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3475" y="4446905"/>
            <a:ext cx="35534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86935" y="4464685"/>
            <a:ext cx="23177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32840" y="5236210"/>
            <a:ext cx="42094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6345" y="6089650"/>
            <a:ext cx="25469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  <p:bldP spid="23" grpId="0" bldLvl="0" animBg="1"/>
      <p:bldP spid="25" grpId="0" bldLvl="0" animBg="1"/>
      <p:bldP spid="31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0" b="39861"/>
          <a:stretch>
            <a:fillRect/>
          </a:stretch>
        </p:blipFill>
        <p:spPr>
          <a:xfrm>
            <a:off x="4512310" y="4220845"/>
            <a:ext cx="3672205" cy="26631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627042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52195" y="1811020"/>
            <a:ext cx="458025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3778" y="2666368"/>
            <a:ext cx="2507303" cy="46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7915" y="3577590"/>
            <a:ext cx="56800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3778" y="4399080"/>
            <a:ext cx="2426998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3778" y="5211847"/>
            <a:ext cx="3060516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3778" y="6069272"/>
            <a:ext cx="2489458" cy="33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7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2" r="4116" b="34404"/>
          <a:stretch>
            <a:fillRect/>
          </a:stretch>
        </p:blipFill>
        <p:spPr>
          <a:xfrm>
            <a:off x="8256270" y="4437380"/>
            <a:ext cx="3928745" cy="2282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5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54200"/>
            <a:ext cx="2523173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88770"/>
            <a:ext cx="2627909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32877"/>
            <a:ext cx="2542216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175885"/>
            <a:ext cx="60458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2025-06-22T14:46:25Z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