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895" y="3068955"/>
            <a:ext cx="7783195" cy="955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81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740352" y="4274675"/>
            <a:ext cx="1256826" cy="4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7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13" y="2539504"/>
            <a:ext cx="361813" cy="4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9874" y="3492768"/>
            <a:ext cx="1094962" cy="4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8545" y="4436110"/>
            <a:ext cx="340804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613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8310" y="2286000"/>
            <a:ext cx="1048385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3805" y="5812155"/>
            <a:ext cx="23069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3237213"/>
            <a:ext cx="333249" cy="41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513060" cy="60985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97710" y="4208780"/>
            <a:ext cx="8050530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48075" y="5589270"/>
            <a:ext cx="329946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28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28875"/>
            <a:ext cx="678116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6935" y="3429000"/>
            <a:ext cx="28282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07895" y="4413250"/>
            <a:ext cx="222059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793470"/>
            <a:ext cx="11340000" cy="58097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5455" y="2525395"/>
            <a:ext cx="8965565" cy="125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36470" y="4117975"/>
            <a:ext cx="6652260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131060" y="5530850"/>
            <a:ext cx="250444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5" grpId="0" bldLvl="0" animBg="1"/>
      <p:bldP spid="4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90445"/>
            <a:ext cx="928878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4760" y="3275624"/>
            <a:ext cx="4246549" cy="51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4760" y="4191699"/>
            <a:ext cx="1523425" cy="50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9617710" cy="6036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460" y="3190240"/>
            <a:ext cx="9117965" cy="235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5730" y="5634990"/>
            <a:ext cx="4871085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48640"/>
            <a:ext cx="10509250" cy="610044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109595" y="1910080"/>
            <a:ext cx="328676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999740" y="3296920"/>
            <a:ext cx="196405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76935" y="4429125"/>
            <a:ext cx="463105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76935" y="5405755"/>
            <a:ext cx="502158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1" grpId="0" bldLvl="0" animBg="1"/>
      <p:bldP spid="33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0667565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984105" y="3651885"/>
            <a:ext cx="58547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9685"/>
            <a:ext cx="11235216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99515" y="3745865"/>
            <a:ext cx="597090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6050" y="4672965"/>
            <a:ext cx="362648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5504815"/>
            <a:ext cx="776986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84350"/>
            <a:ext cx="11340000" cy="307434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257425" y="2903220"/>
            <a:ext cx="491363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57426" y="3985837"/>
            <a:ext cx="856926" cy="38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95" y="1152525"/>
            <a:ext cx="10314940" cy="56692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280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715" y="3977005"/>
            <a:ext cx="71685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715" y="4890135"/>
            <a:ext cx="751332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3715" y="5775960"/>
            <a:ext cx="844550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2745"/>
            <a:ext cx="11340000" cy="26965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3715" y="2552065"/>
            <a:ext cx="40773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715" y="3382010"/>
            <a:ext cx="52000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461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2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16735" y="4989830"/>
            <a:ext cx="5051425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8918575" cy="6053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2105025"/>
            <a:ext cx="8895080" cy="216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42060" y="4494530"/>
            <a:ext cx="8552180" cy="225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52455"/>
            <a:ext cx="361812" cy="41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1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312624"/>
            <a:ext cx="380856" cy="42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0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624561"/>
            <a:ext cx="399898" cy="41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246309"/>
            <a:ext cx="399898" cy="41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1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691466"/>
            <a:ext cx="457027" cy="4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0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760290"/>
            <a:ext cx="457027" cy="4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349147"/>
            <a:ext cx="361812" cy="4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2025-06-22T13:18:26Z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