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3068955"/>
            <a:ext cx="10038080" cy="7854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255" y="584200"/>
            <a:ext cx="8543925" cy="615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795" y="2774950"/>
            <a:ext cx="48939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5770" y="3459480"/>
            <a:ext cx="283908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7360" y="4624705"/>
            <a:ext cx="540385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49425" y="5829935"/>
            <a:ext cx="554609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746740" cy="6029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4590" y="2324100"/>
            <a:ext cx="782891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4590" y="4151630"/>
            <a:ext cx="2536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4590" y="5064760"/>
            <a:ext cx="767778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4590" y="5987415"/>
            <a:ext cx="63576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782935" cy="6146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4590" y="2342515"/>
            <a:ext cx="72790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4590" y="3242310"/>
            <a:ext cx="475869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4590" y="4142740"/>
            <a:ext cx="27705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4590" y="5042535"/>
            <a:ext cx="791654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4590" y="5951220"/>
            <a:ext cx="644461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4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681970" cy="6015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6345" y="2345690"/>
            <a:ext cx="7701915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6345" y="4167505"/>
            <a:ext cx="25634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6345" y="5069205"/>
            <a:ext cx="788225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6345" y="5997575"/>
            <a:ext cx="642937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8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925810" cy="6004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565" y="2324735"/>
            <a:ext cx="61436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3230880"/>
            <a:ext cx="537845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565" y="4146550"/>
            <a:ext cx="31807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1565" y="5052695"/>
            <a:ext cx="729170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91565" y="5976620"/>
            <a:ext cx="49314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38810"/>
            <a:ext cx="10934700" cy="608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955" y="2322830"/>
            <a:ext cx="73107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3955" y="3218180"/>
            <a:ext cx="701167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3955" y="4121785"/>
            <a:ext cx="260096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3955" y="5008245"/>
            <a:ext cx="79089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3955" y="5921375"/>
            <a:ext cx="49320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15320" cy="6017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955" y="2331085"/>
            <a:ext cx="792289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955" y="4130040"/>
            <a:ext cx="397954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3955" y="5025390"/>
            <a:ext cx="928560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3955" y="5929630"/>
            <a:ext cx="77482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2025-06-22T12:36:09Z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