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2997200"/>
            <a:ext cx="7953375" cy="96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73605"/>
            <a:ext cx="97840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7220" y="3103880"/>
            <a:ext cx="55568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1515" y="3971925"/>
            <a:ext cx="330390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7420"/>
            <a:ext cx="71310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9910" y="3113405"/>
            <a:ext cx="55270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9910" y="3993515"/>
            <a:ext cx="46863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321685"/>
            <a:ext cx="104305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400" y="4210685"/>
            <a:ext cx="53663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2900" y="3705860"/>
            <a:ext cx="40303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86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965" y="2743305"/>
            <a:ext cx="310934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1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5007869"/>
            <a:ext cx="437984" cy="4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20770"/>
            <a:ext cx="342769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493019"/>
            <a:ext cx="323727" cy="40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7" y="3523501"/>
            <a:ext cx="2742166" cy="56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4553982"/>
            <a:ext cx="723627" cy="52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49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964940"/>
            <a:ext cx="78212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866" y="4921943"/>
            <a:ext cx="4237027" cy="4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6665" y="5865495"/>
            <a:ext cx="87077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146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62216" y="5104262"/>
            <a:ext cx="437984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80490"/>
            <a:ext cx="11340000" cy="5530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69490" y="2338705"/>
            <a:ext cx="507047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0125" y="3112135"/>
            <a:ext cx="45910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7685" y="4026535"/>
            <a:ext cx="10725785" cy="260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212820"/>
            <a:ext cx="11340000" cy="91055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224000"/>
            <a:ext cx="11340000" cy="51002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2475" y="2277110"/>
            <a:ext cx="999553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475" y="3080385"/>
            <a:ext cx="1006665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2444" y="4064862"/>
            <a:ext cx="4332241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2475" y="4904105"/>
            <a:ext cx="1040320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724390" cy="626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221595" cy="6108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720" y="833120"/>
            <a:ext cx="22644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4865" y="1754505"/>
            <a:ext cx="47180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8665" y="1780540"/>
            <a:ext cx="2832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560" y="5216525"/>
            <a:ext cx="104775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4850" y="6041390"/>
            <a:ext cx="111569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4" grpId="1" animBg="1"/>
      <p:bldP spid="7" grpId="1" animBg="1"/>
      <p:bldP spid="8" grpId="1" animBg="1"/>
      <p:bldP spid="9" grpId="1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4323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51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340"/>
            <a:ext cx="342770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519893"/>
            <a:ext cx="1866196" cy="5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4492318"/>
            <a:ext cx="1970931" cy="4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642497"/>
            <a:ext cx="380856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124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6695" y="2292657"/>
            <a:ext cx="379932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276435"/>
            <a:ext cx="3361057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660" y="4211320"/>
            <a:ext cx="36588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556" y="5164504"/>
            <a:ext cx="3227758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6127193"/>
            <a:ext cx="837884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4575"/>
            <a:ext cx="11340000" cy="152503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3408680"/>
            <a:ext cx="81686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4073" y="4333036"/>
            <a:ext cx="2513652" cy="37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94560"/>
            <a:ext cx="72961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85" y="3110230"/>
            <a:ext cx="53778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85" y="4005580"/>
            <a:ext cx="50742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2025-06-22T17:05:02Z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