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8" r:id="rId4"/>
    <p:sldId id="337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30" y="2651760"/>
            <a:ext cx="12016740" cy="1554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22630"/>
            <a:ext cx="9744710" cy="598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6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66515" y="5188585"/>
            <a:ext cx="1158875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42" t="14437" r="1720" b="41019"/>
          <a:stretch>
            <a:fillRect/>
          </a:stretch>
        </p:blipFill>
        <p:spPr>
          <a:xfrm>
            <a:off x="7248525" y="4725035"/>
            <a:ext cx="3169920" cy="195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694430"/>
            <a:ext cx="5996940" cy="127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1070" y="5107940"/>
            <a:ext cx="6049645" cy="1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110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902835" y="1405255"/>
            <a:ext cx="366141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120265"/>
            <a:ext cx="650367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20035"/>
            <a:ext cx="716343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495675"/>
            <a:ext cx="721233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245610"/>
            <a:ext cx="491680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951095"/>
            <a:ext cx="42932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t="31566" b="7073"/>
          <a:stretch>
            <a:fillRect/>
          </a:stretch>
        </p:blipFill>
        <p:spPr>
          <a:xfrm>
            <a:off x="7176135" y="2853690"/>
            <a:ext cx="4523740" cy="3167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6" grpId="0" bldLvl="0" animBg="1"/>
      <p:bldP spid="20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205"/>
            <a:ext cx="11340000" cy="483206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2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81460" y="3350539"/>
            <a:ext cx="799798" cy="43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7" r="76509" b="14966"/>
          <a:stretch>
            <a:fillRect/>
          </a:stretch>
        </p:blipFill>
        <p:spPr>
          <a:xfrm>
            <a:off x="4368165" y="3861435"/>
            <a:ext cx="2056765" cy="283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5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7682" y="3122048"/>
            <a:ext cx="1028312" cy="4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1" r="44758" b="16453"/>
          <a:stretch>
            <a:fillRect/>
          </a:stretch>
        </p:blipFill>
        <p:spPr>
          <a:xfrm>
            <a:off x="3359785" y="3861435"/>
            <a:ext cx="2082800" cy="291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68664" y="4057730"/>
            <a:ext cx="780755" cy="43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t="14920" r="7291" b="16439"/>
          <a:stretch>
            <a:fillRect/>
          </a:stretch>
        </p:blipFill>
        <p:spPr>
          <a:xfrm>
            <a:off x="5800725" y="3789045"/>
            <a:ext cx="3319780" cy="293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519410" cy="3876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84" b="87859"/>
          <a:stretch>
            <a:fillRect/>
          </a:stretch>
        </p:blipFill>
        <p:spPr>
          <a:xfrm>
            <a:off x="1776095" y="4580890"/>
            <a:ext cx="3473450" cy="7346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36" t="3669" r="5392" b="44785"/>
          <a:stretch>
            <a:fillRect/>
          </a:stretch>
        </p:blipFill>
        <p:spPr>
          <a:xfrm>
            <a:off x="6024245" y="4568825"/>
            <a:ext cx="2248535" cy="20993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0"/>
          <a:stretch>
            <a:fillRect/>
          </a:stretch>
        </p:blipFill>
        <p:spPr>
          <a:xfrm>
            <a:off x="1343660" y="1026160"/>
            <a:ext cx="10515600" cy="533654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199515" y="2493010"/>
            <a:ext cx="631126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9515" y="3202305"/>
            <a:ext cx="618553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27760" y="3844290"/>
            <a:ext cx="174053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867660" y="3775075"/>
            <a:ext cx="108204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73480" y="4690745"/>
            <a:ext cx="9610090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8880" y="5713730"/>
            <a:ext cx="640778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76235" y="988695"/>
            <a:ext cx="3630295" cy="258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36" t="3669" r="5392" b="44785"/>
          <a:stretch>
            <a:fillRect/>
          </a:stretch>
        </p:blipFill>
        <p:spPr>
          <a:xfrm>
            <a:off x="8272780" y="1121410"/>
            <a:ext cx="3248660" cy="303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18" grpId="0" bldLvl="0" animBg="1"/>
      <p:bldP spid="22" grpId="0" bldLvl="0" animBg="1"/>
      <p:bldP spid="25" grpId="0" bldLvl="0" animBg="1"/>
      <p:bldP spid="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954885"/>
            <a:ext cx="11340000" cy="44689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83793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8935" y="2100580"/>
            <a:ext cx="772160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8935" y="2805430"/>
            <a:ext cx="10775315" cy="366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36" t="3669" r="5392" b="44785"/>
          <a:stretch>
            <a:fillRect/>
          </a:stretch>
        </p:blipFill>
        <p:spPr>
          <a:xfrm>
            <a:off x="7896225" y="4940935"/>
            <a:ext cx="1921510" cy="179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965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45" y="3486785"/>
            <a:ext cx="272351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44190" y="3486785"/>
            <a:ext cx="548386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287520"/>
            <a:ext cx="5053330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36" t="3669" r="5392" b="44785"/>
          <a:stretch>
            <a:fillRect/>
          </a:stretch>
        </p:blipFill>
        <p:spPr>
          <a:xfrm>
            <a:off x="8400415" y="2780665"/>
            <a:ext cx="3248660" cy="303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2025-06-23T07:37:01Z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