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5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 b="41639"/>
          <a:stretch>
            <a:fillRect/>
          </a:stretch>
        </p:blipFill>
        <p:spPr>
          <a:xfrm>
            <a:off x="1991360" y="1484630"/>
            <a:ext cx="7536815" cy="2114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795" y="3933190"/>
            <a:ext cx="703262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11284" y="2368354"/>
            <a:ext cx="2332745" cy="49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30629" y="3302910"/>
            <a:ext cx="2161360" cy="48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06770" y="5024755"/>
            <a:ext cx="76581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806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73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77110"/>
            <a:ext cx="800290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020695"/>
            <a:ext cx="872172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909060"/>
            <a:ext cx="8725535" cy="140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9275"/>
            <a:ext cx="9889490" cy="6186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2386965"/>
            <a:ext cx="64262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836015"/>
            <a:ext cx="10654776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47111" y="5216857"/>
            <a:ext cx="411519" cy="3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9522460" cy="4854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8025" y="4753610"/>
            <a:ext cx="54102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4224020" y="4509770"/>
            <a:ext cx="4375785" cy="2358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15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6744335" y="2150110"/>
            <a:ext cx="5205730" cy="28054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67808" y="2520000"/>
            <a:ext cx="34277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5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41" y="3414225"/>
            <a:ext cx="1866196" cy="42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1095" y="5280660"/>
            <a:ext cx="238950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387090"/>
            <a:ext cx="900811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610" y="4202430"/>
            <a:ext cx="781812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4760" y="5180965"/>
            <a:ext cx="526542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72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88261" y="4995436"/>
            <a:ext cx="1037833" cy="46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068675"/>
            <a:ext cx="11340000" cy="3552827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8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1415" y="4904740"/>
            <a:ext cx="10491470" cy="163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36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310130"/>
            <a:ext cx="10553700" cy="139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119245"/>
            <a:ext cx="10450830" cy="13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816600"/>
            <a:ext cx="701738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bldLvl="0" animBg="1"/>
      <p:bldP spid="2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563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105" y="908405"/>
            <a:ext cx="11340000" cy="58096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670" y="3359785"/>
            <a:ext cx="579818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815" y="4237355"/>
            <a:ext cx="70129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8290" y="5114290"/>
            <a:ext cx="795591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265903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41325" y="3461385"/>
            <a:ext cx="819912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12595"/>
            <a:ext cx="11340000" cy="4580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4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341421"/>
            <a:ext cx="1037833" cy="45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2848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386588"/>
            <a:ext cx="43798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5062" y="5798682"/>
            <a:ext cx="580806" cy="52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9317355" cy="61779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36405" y="3180080"/>
            <a:ext cx="53911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99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2179040"/>
            <a:ext cx="11340000" cy="2603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0664" y="2369748"/>
            <a:ext cx="342770" cy="40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15284"/>
            <a:ext cx="342770" cy="40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2025-06-22T16:42:41Z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