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3" r:id="rId4"/>
    <p:sldId id="352" r:id="rId5"/>
    <p:sldId id="350" r:id="rId6"/>
    <p:sldId id="349" r:id="rId7"/>
    <p:sldId id="347" r:id="rId8"/>
    <p:sldId id="346" r:id="rId9"/>
    <p:sldId id="345" r:id="rId10"/>
    <p:sldId id="344" r:id="rId11"/>
    <p:sldId id="343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9745" y="3141345"/>
            <a:ext cx="8653145" cy="108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205" y="620395"/>
            <a:ext cx="10507345" cy="267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8" t="2477" r="17448" b="17274"/>
          <a:stretch>
            <a:fillRect/>
          </a:stretch>
        </p:blipFill>
        <p:spPr>
          <a:xfrm>
            <a:off x="6229985" y="3291205"/>
            <a:ext cx="5672455" cy="3168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8" r="21256"/>
          <a:stretch>
            <a:fillRect/>
          </a:stretch>
        </p:blipFill>
        <p:spPr>
          <a:xfrm>
            <a:off x="479425" y="5805805"/>
            <a:ext cx="7987030" cy="790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5925185"/>
            <a:ext cx="78143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9620" y="3213100"/>
            <a:ext cx="3122930" cy="31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855854"/>
            <a:ext cx="371334" cy="4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 b="19249"/>
          <a:stretch>
            <a:fillRect/>
          </a:stretch>
        </p:blipFill>
        <p:spPr>
          <a:xfrm>
            <a:off x="7608570" y="260350"/>
            <a:ext cx="259270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20843"/>
            <a:ext cx="342770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 b="23929"/>
          <a:stretch>
            <a:fillRect/>
          </a:stretch>
        </p:blipFill>
        <p:spPr>
          <a:xfrm>
            <a:off x="4584065" y="4220845"/>
            <a:ext cx="3969385" cy="235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4325702"/>
            <a:ext cx="56176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t="11994" r="13003" b="21930"/>
          <a:stretch>
            <a:fillRect/>
          </a:stretch>
        </p:blipFill>
        <p:spPr>
          <a:xfrm>
            <a:off x="5808345" y="4004945"/>
            <a:ext cx="4248740" cy="23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4311529"/>
            <a:ext cx="31420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8" t="10875" r="21895" b="19235"/>
          <a:stretch>
            <a:fillRect/>
          </a:stretch>
        </p:blipFill>
        <p:spPr>
          <a:xfrm>
            <a:off x="5232400" y="3861435"/>
            <a:ext cx="3432810" cy="28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32770" cy="4304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6238" b="14071"/>
          <a:stretch>
            <a:fillRect/>
          </a:stretch>
        </p:blipFill>
        <p:spPr>
          <a:xfrm>
            <a:off x="6744335" y="4436745"/>
            <a:ext cx="2595880" cy="22879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11650" y="1557655"/>
            <a:ext cx="221170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5125" y="2345055"/>
            <a:ext cx="34563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6875" y="3190875"/>
            <a:ext cx="54260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9085" y="4077970"/>
            <a:ext cx="62261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930140"/>
            <a:ext cx="46355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  <p:bldP spid="21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2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7025" y="2106295"/>
            <a:ext cx="39655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025" y="2860040"/>
            <a:ext cx="46691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2260" y="3683000"/>
            <a:ext cx="45656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2260" y="4485005"/>
            <a:ext cx="616458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6238" b="14071"/>
          <a:stretch>
            <a:fillRect/>
          </a:stretch>
        </p:blipFill>
        <p:spPr>
          <a:xfrm>
            <a:off x="7824470" y="1917065"/>
            <a:ext cx="374777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564485"/>
            <a:ext cx="11340000" cy="336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" r="28512"/>
          <a:stretch>
            <a:fillRect/>
          </a:stretch>
        </p:blipFill>
        <p:spPr>
          <a:xfrm>
            <a:off x="5335905" y="1003300"/>
            <a:ext cx="6376670" cy="312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9" r="64442"/>
          <a:stretch>
            <a:fillRect/>
          </a:stretch>
        </p:blipFill>
        <p:spPr>
          <a:xfrm>
            <a:off x="3792220" y="2925445"/>
            <a:ext cx="4032250" cy="3507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74640" y="3858895"/>
            <a:ext cx="17646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6635" y="3846830"/>
            <a:ext cx="195897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4922330"/>
            <a:ext cx="1656725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284" y="5780190"/>
            <a:ext cx="3084937" cy="5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r="27192"/>
          <a:stretch>
            <a:fillRect/>
          </a:stretch>
        </p:blipFill>
        <p:spPr>
          <a:xfrm>
            <a:off x="5232400" y="3833495"/>
            <a:ext cx="2472055" cy="28816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25450" y="2063750"/>
            <a:ext cx="54876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310" y="2789555"/>
            <a:ext cx="9007475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540235"/>
            <a:ext cx="829314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9" r="64442"/>
          <a:stretch>
            <a:fillRect/>
          </a:stretch>
        </p:blipFill>
        <p:spPr>
          <a:xfrm>
            <a:off x="8688705" y="908685"/>
            <a:ext cx="338074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2214245"/>
            <a:ext cx="54038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97835"/>
            <a:ext cx="550418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51580"/>
            <a:ext cx="92729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4635" y="4545965"/>
            <a:ext cx="25298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9" r="64442"/>
          <a:stretch>
            <a:fillRect/>
          </a:stretch>
        </p:blipFill>
        <p:spPr>
          <a:xfrm>
            <a:off x="8688705" y="908685"/>
            <a:ext cx="338074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77840" y="1244600"/>
            <a:ext cx="23710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185716"/>
            <a:ext cx="6912544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93695"/>
            <a:ext cx="45123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15385"/>
            <a:ext cx="55086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16755"/>
            <a:ext cx="884364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680" y="5266690"/>
            <a:ext cx="260540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r="27192"/>
          <a:stretch>
            <a:fillRect/>
          </a:stretch>
        </p:blipFill>
        <p:spPr>
          <a:xfrm>
            <a:off x="8904605" y="980440"/>
            <a:ext cx="2888615" cy="336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3" grpId="0" bldLvl="0" animBg="1"/>
      <p:bldP spid="18" grpId="0" bldLvl="0" animBg="1"/>
      <p:bldP spid="24" grpId="0" bldLvl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00250"/>
            <a:ext cx="11340000" cy="350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646920" cy="60972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68205" y="4437380"/>
            <a:ext cx="6502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9" b="25237"/>
          <a:stretch>
            <a:fillRect/>
          </a:stretch>
        </p:blipFill>
        <p:spPr>
          <a:xfrm>
            <a:off x="9264650" y="826770"/>
            <a:ext cx="2353310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61852"/>
            <a:ext cx="371334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 t="14154" r="4122" b="19176"/>
          <a:stretch>
            <a:fillRect/>
          </a:stretch>
        </p:blipFill>
        <p:spPr>
          <a:xfrm>
            <a:off x="7176135" y="3860800"/>
            <a:ext cx="5042535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4463"/>
            <a:ext cx="371335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3" r="58097" b="17555"/>
          <a:stretch>
            <a:fillRect/>
          </a:stretch>
        </p:blipFill>
        <p:spPr>
          <a:xfrm>
            <a:off x="8544560" y="4077335"/>
            <a:ext cx="3697605" cy="24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94265" cy="496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2265" y="3778250"/>
            <a:ext cx="244094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6" r="14907" b="19135"/>
          <a:stretch>
            <a:fillRect/>
          </a:stretch>
        </p:blipFill>
        <p:spPr>
          <a:xfrm>
            <a:off x="8976360" y="3860800"/>
            <a:ext cx="3079115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375025"/>
            <a:ext cx="40703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4381524"/>
            <a:ext cx="4598841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8990" y="5052695"/>
            <a:ext cx="26612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40124"/>
            <a:ext cx="2342267" cy="142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692" y="4076317"/>
            <a:ext cx="8197934" cy="45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692" y="5049348"/>
            <a:ext cx="2380352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38994"/>
          <a:stretch>
            <a:fillRect/>
          </a:stretch>
        </p:blipFill>
        <p:spPr>
          <a:xfrm>
            <a:off x="7176135" y="831215"/>
            <a:ext cx="423735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7161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59499" y="2780109"/>
            <a:ext cx="326320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2025-06-23T17:30:53Z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