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2" r:id="rId4"/>
    <p:sldId id="351" r:id="rId5"/>
    <p:sldId id="350" r:id="rId6"/>
    <p:sldId id="348" r:id="rId7"/>
    <p:sldId id="347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3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6005" y="2708910"/>
            <a:ext cx="10131425" cy="19361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9344025" cy="6053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08160" y="2420620"/>
            <a:ext cx="65087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9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80" b="30898"/>
          <a:stretch>
            <a:fillRect/>
          </a:stretch>
        </p:blipFill>
        <p:spPr>
          <a:xfrm>
            <a:off x="6528435" y="3114040"/>
            <a:ext cx="3190240" cy="33521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62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280920"/>
            <a:ext cx="330073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119120"/>
            <a:ext cx="398018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896360"/>
            <a:ext cx="5826125" cy="118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44805" y="5282565"/>
            <a:ext cx="349313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45" y="6056630"/>
            <a:ext cx="782066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14140" y="5282565"/>
            <a:ext cx="265049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20" grpId="0" bldLvl="0" animBg="1"/>
      <p:bldP spid="29" grpId="0" bldLvl="0" animBg="1"/>
      <p:bldP spid="3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13985" y="4155440"/>
            <a:ext cx="241109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5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88" r="66345" b="17840"/>
          <a:stretch>
            <a:fillRect/>
          </a:stretch>
        </p:blipFill>
        <p:spPr>
          <a:xfrm>
            <a:off x="7104380" y="476885"/>
            <a:ext cx="3816350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2377910"/>
            <a:ext cx="380856" cy="39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88" r="66345" b="17840"/>
          <a:stretch>
            <a:fillRect/>
          </a:stretch>
        </p:blipFill>
        <p:spPr>
          <a:xfrm>
            <a:off x="8856980" y="3429000"/>
            <a:ext cx="3206115" cy="1996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360025" cy="4149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3333115"/>
            <a:ext cx="74993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0" r="31420" b="17811"/>
          <a:stretch>
            <a:fillRect/>
          </a:stretch>
        </p:blipFill>
        <p:spPr>
          <a:xfrm>
            <a:off x="4373245" y="4077335"/>
            <a:ext cx="2897505" cy="2687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467340" cy="4182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9740" y="4163060"/>
            <a:ext cx="83883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13" b="17826"/>
          <a:stretch>
            <a:fillRect/>
          </a:stretch>
        </p:blipFill>
        <p:spPr>
          <a:xfrm>
            <a:off x="5951855" y="3860800"/>
            <a:ext cx="2773045" cy="291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40" r="4508" b="39872"/>
          <a:stretch>
            <a:fillRect/>
          </a:stretch>
        </p:blipFill>
        <p:spPr>
          <a:xfrm>
            <a:off x="7680325" y="3140710"/>
            <a:ext cx="3600405" cy="35280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635750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264920" y="1604010"/>
            <a:ext cx="382079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3749" y="2505903"/>
            <a:ext cx="2268245" cy="33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08380" y="3178175"/>
            <a:ext cx="6671310" cy="1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64920" y="4572000"/>
            <a:ext cx="238442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801110" y="4697730"/>
            <a:ext cx="232473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63955" y="5390515"/>
            <a:ext cx="728091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63955" y="6087745"/>
            <a:ext cx="72180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1" grpId="0" bldLvl="0" animBg="1"/>
      <p:bldP spid="29" grpId="0" bldLvl="0" animBg="1"/>
      <p:bldP spid="30" grpId="0" bldLvl="0" animBg="1"/>
      <p:bldP spid="32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99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83526" y="3148941"/>
            <a:ext cx="1085440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6977" y="3168000"/>
            <a:ext cx="1114005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24282" y="3139411"/>
            <a:ext cx="1114005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07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3860800"/>
            <a:ext cx="3602990" cy="26333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082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40915"/>
            <a:ext cx="585343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148310"/>
            <a:ext cx="2408916" cy="35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3977005"/>
            <a:ext cx="25165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748530"/>
            <a:ext cx="51231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5594350"/>
            <a:ext cx="260032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90190" y="3977005"/>
            <a:ext cx="239712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animBg="1"/>
      <p:bldP spid="25" grpId="0" bldLvl="0" animBg="1"/>
      <p:bldP spid="27" grpId="0" bldLvl="0" animBg="1"/>
      <p:bldP spid="31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080490"/>
            <a:ext cx="11340000" cy="567558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74675" y="2031365"/>
            <a:ext cx="606552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32460" y="2925445"/>
            <a:ext cx="692404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81330" y="3714750"/>
            <a:ext cx="261175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40055" y="4516755"/>
            <a:ext cx="270065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81965" y="5308600"/>
            <a:ext cx="628586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541020" y="6156960"/>
            <a:ext cx="733425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92" r="6871" b="32994"/>
          <a:stretch>
            <a:fillRect/>
          </a:stretch>
        </p:blipFill>
        <p:spPr>
          <a:xfrm>
            <a:off x="7967980" y="909320"/>
            <a:ext cx="3825875" cy="2787015"/>
          </a:xfrm>
          <a:prstGeom prst="rect">
            <a:avLst/>
          </a:prstGeom>
        </p:spPr>
      </p:pic>
      <p:sp useBgFill="1">
        <p:nvSpPr>
          <p:cNvPr id="55" name="矩形 54"/>
          <p:cNvSpPr/>
          <p:nvPr/>
        </p:nvSpPr>
        <p:spPr bwMode="white">
          <a:xfrm>
            <a:off x="4544060" y="1228090"/>
            <a:ext cx="339725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3141345" y="4516755"/>
            <a:ext cx="270827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3093085" y="3714750"/>
            <a:ext cx="500126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  <p:bldP spid="27" grpId="0" bldLvl="0" animBg="1"/>
      <p:bldP spid="36" grpId="0" bldLvl="0" animBg="1"/>
      <p:bldP spid="42" grpId="0" bldLvl="0" animBg="1"/>
      <p:bldP spid="48" grpId="0" bldLvl="0" animBg="1"/>
      <p:bldP spid="55" grpId="0" bldLvl="0" animBg="1"/>
      <p:bldP spid="56" grpId="0" bldLvl="0" animBg="1"/>
      <p:bldP spid="5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132685"/>
            <a:ext cx="11340000" cy="42455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309071" y="5710368"/>
            <a:ext cx="323727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62" b="19616"/>
          <a:stretch>
            <a:fillRect/>
          </a:stretch>
        </p:blipFill>
        <p:spPr>
          <a:xfrm>
            <a:off x="6600190" y="260350"/>
            <a:ext cx="4313555" cy="3437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685145" cy="4373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8300" y="4268470"/>
            <a:ext cx="81089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9" r="26336" b="19630"/>
          <a:stretch>
            <a:fillRect/>
          </a:stretch>
        </p:blipFill>
        <p:spPr>
          <a:xfrm>
            <a:off x="7752715" y="4077335"/>
            <a:ext cx="2350770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4491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347808"/>
            <a:ext cx="1123526" cy="5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9365" y="3352800"/>
            <a:ext cx="147764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4319235"/>
            <a:ext cx="1666246" cy="5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74820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00302" y="5060124"/>
            <a:ext cx="371334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94" r="66978" b="24065"/>
          <a:stretch>
            <a:fillRect/>
          </a:stretch>
        </p:blipFill>
        <p:spPr>
          <a:xfrm>
            <a:off x="6816090" y="476885"/>
            <a:ext cx="3744595" cy="2375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509340"/>
            <a:ext cx="371334" cy="40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7" r="19991" b="26005"/>
          <a:stretch>
            <a:fillRect/>
          </a:stretch>
        </p:blipFill>
        <p:spPr>
          <a:xfrm>
            <a:off x="5520055" y="4869180"/>
            <a:ext cx="2766060" cy="1946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3511551"/>
            <a:ext cx="314206" cy="3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68" b="23620"/>
          <a:stretch>
            <a:fillRect/>
          </a:stretch>
        </p:blipFill>
        <p:spPr>
          <a:xfrm>
            <a:off x="3071495" y="3860800"/>
            <a:ext cx="3961175" cy="2880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183" y="2629033"/>
            <a:ext cx="618891" cy="39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1" r="12370" b="23611"/>
          <a:stretch>
            <a:fillRect/>
          </a:stretch>
        </p:blipFill>
        <p:spPr>
          <a:xfrm>
            <a:off x="3575685" y="3573145"/>
            <a:ext cx="4896440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430" y="4037965"/>
            <a:ext cx="700151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695" y="4962525"/>
            <a:ext cx="240093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8695" y="5729605"/>
            <a:ext cx="286512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854450" y="5650230"/>
            <a:ext cx="304927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73450" y="4931410"/>
            <a:ext cx="354203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19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448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046095" y="1403350"/>
            <a:ext cx="752919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310" y="2174875"/>
            <a:ext cx="605091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180715"/>
            <a:ext cx="5975985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440555"/>
            <a:ext cx="725233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35" y="3284855"/>
            <a:ext cx="4651375" cy="237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9" grpId="0" bldLvl="0" animBg="1"/>
      <p:bldP spid="23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2025-06-23T13:04:42Z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