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3"/>
    <p:sldId id="343" r:id="rId4"/>
    <p:sldId id="342" r:id="rId5"/>
    <p:sldId id="341" r:id="rId6"/>
    <p:sldId id="340" r:id="rId7"/>
    <p:sldId id="337" r:id="rId8"/>
    <p:sldId id="336" r:id="rId9"/>
    <p:sldId id="334" r:id="rId10"/>
    <p:sldId id="332" r:id="rId11"/>
    <p:sldId id="331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76095" y="3011170"/>
            <a:ext cx="8766175" cy="83629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361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68765" y="1462358"/>
            <a:ext cx="809319" cy="371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09090" y="3041015"/>
            <a:ext cx="8180705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429"/>
          <a:stretch>
            <a:fillRect/>
          </a:stretch>
        </p:blipFill>
        <p:spPr>
          <a:xfrm>
            <a:off x="3863975" y="3759835"/>
            <a:ext cx="4340860" cy="2964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765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92445" y="1052830"/>
            <a:ext cx="6296025" cy="1397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980160"/>
            <a:ext cx="11340000" cy="51951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4117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25295" t="14579" r="10744" b="20184"/>
          <a:stretch>
            <a:fillRect/>
          </a:stretch>
        </p:blipFill>
        <p:spPr>
          <a:xfrm>
            <a:off x="4295775" y="3759835"/>
            <a:ext cx="3168015" cy="252031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3613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25295" t="14579" r="10744" b="20184"/>
          <a:stretch>
            <a:fillRect/>
          </a:stretch>
        </p:blipFill>
        <p:spPr>
          <a:xfrm>
            <a:off x="4295775" y="3759835"/>
            <a:ext cx="3168015" cy="252031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7337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167890"/>
            <a:ext cx="632015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2895600"/>
            <a:ext cx="6579235" cy="1316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360045" y="4392295"/>
            <a:ext cx="5620385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276860" y="5180330"/>
            <a:ext cx="2549525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321945" y="5969635"/>
            <a:ext cx="4403725" cy="52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3" grpId="0" bldLvl="0" animBg="1"/>
      <p:bldP spid="36" grpId="0" bldLvl="0" animBg="1"/>
      <p:bldP spid="41" grpId="0" bldLvl="0" animBg="1"/>
      <p:bldP spid="4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1862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2184400"/>
            <a:ext cx="4559935" cy="2067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45770" y="4496435"/>
            <a:ext cx="6372860" cy="479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45692" y="5347484"/>
            <a:ext cx="2494609" cy="361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45770" y="6057265"/>
            <a:ext cx="6377305" cy="45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75" t="13138" r="5600" b="33613"/>
          <a:stretch>
            <a:fillRect/>
          </a:stretch>
        </p:blipFill>
        <p:spPr>
          <a:xfrm>
            <a:off x="7104380" y="1917065"/>
            <a:ext cx="3960450" cy="2807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3" grpId="0" bldLvl="0" animBg="1"/>
      <p:bldP spid="16" grpId="0" animBg="1"/>
      <p:bldP spid="1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8965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44110" y="4580890"/>
            <a:ext cx="6314440" cy="2131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6965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91995" y="3717290"/>
            <a:ext cx="7922895" cy="267398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51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59660" y="2214245"/>
            <a:ext cx="120967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97329" y="3909188"/>
            <a:ext cx="885491" cy="380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10428" y="3909188"/>
            <a:ext cx="799798" cy="37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331"/>
          <a:stretch>
            <a:fillRect/>
          </a:stretch>
        </p:blipFill>
        <p:spPr>
          <a:xfrm>
            <a:off x="2971165" y="4565650"/>
            <a:ext cx="6509385" cy="22040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244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49924" y="1395808"/>
            <a:ext cx="409420" cy="372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48916" y="1386263"/>
            <a:ext cx="790277" cy="381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49219" y="2226218"/>
            <a:ext cx="790277" cy="381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43778" y="2226218"/>
            <a:ext cx="980705" cy="372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12040" y="3066172"/>
            <a:ext cx="418942" cy="381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809" b="72247"/>
          <a:stretch>
            <a:fillRect/>
          </a:stretch>
        </p:blipFill>
        <p:spPr>
          <a:xfrm>
            <a:off x="407670" y="3675380"/>
            <a:ext cx="2736215" cy="833755"/>
          </a:xfrm>
          <a:prstGeom prst="rect">
            <a:avLst/>
          </a:prstGeom>
        </p:spPr>
      </p:pic>
      <p:pic>
        <p:nvPicPr>
          <p:cNvPr id="9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623"/>
          <a:stretch>
            <a:fillRect/>
          </a:stretch>
        </p:blipFill>
        <p:spPr>
          <a:xfrm>
            <a:off x="6311900" y="4004945"/>
            <a:ext cx="5464175" cy="1895475"/>
          </a:xfrm>
          <a:prstGeom prst="rect">
            <a:avLst/>
          </a:prstGeom>
        </p:spPr>
      </p:pic>
      <p:pic>
        <p:nvPicPr>
          <p:cNvPr id="10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17" r="25344"/>
          <a:stretch>
            <a:fillRect/>
          </a:stretch>
        </p:blipFill>
        <p:spPr>
          <a:xfrm>
            <a:off x="2279650" y="4077335"/>
            <a:ext cx="3943985" cy="255778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60045" y="3872865"/>
            <a:ext cx="5851525" cy="2710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913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422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429"/>
          <a:stretch>
            <a:fillRect/>
          </a:stretch>
        </p:blipFill>
        <p:spPr>
          <a:xfrm>
            <a:off x="4655820" y="3036570"/>
            <a:ext cx="5162550" cy="352552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137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77833" y="1528702"/>
            <a:ext cx="457027" cy="257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54408" y="3080778"/>
            <a:ext cx="771234" cy="380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429"/>
          <a:stretch>
            <a:fillRect/>
          </a:stretch>
        </p:blipFill>
        <p:spPr>
          <a:xfrm>
            <a:off x="4584065" y="3860800"/>
            <a:ext cx="4385310" cy="299466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3788765"/>
            <a:ext cx="11340000" cy="8211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746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21259" y="1434205"/>
            <a:ext cx="418942" cy="363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58438" y="1415095"/>
            <a:ext cx="771234" cy="391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16171" y="2370574"/>
            <a:ext cx="457027" cy="257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24534" y="2255916"/>
            <a:ext cx="418942" cy="382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21360" y="3096738"/>
            <a:ext cx="790277" cy="372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429"/>
          <a:stretch>
            <a:fillRect/>
          </a:stretch>
        </p:blipFill>
        <p:spPr>
          <a:xfrm>
            <a:off x="4512310" y="3789045"/>
            <a:ext cx="4142105" cy="2828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67</cp:revision>
  <dcterms:created xsi:type="dcterms:W3CDTF">2015-09-16T06:44:00Z</dcterms:created>
  <dcterms:modified xsi:type="dcterms:W3CDTF">2025-06-23T11:18:50Z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