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0" y="3068955"/>
            <a:ext cx="9536430" cy="857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0" y="1080770"/>
            <a:ext cx="10791190" cy="57442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9733280" cy="60801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42035" y="2439670"/>
            <a:ext cx="736727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9520" y="3652520"/>
            <a:ext cx="906970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84910" y="4481830"/>
            <a:ext cx="88023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39520" y="5200650"/>
            <a:ext cx="9069070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25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55" y="1080770"/>
            <a:ext cx="10625455" cy="5650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621520" cy="61709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313180" y="3609340"/>
            <a:ext cx="81064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3180" y="4439920"/>
            <a:ext cx="314071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13180" y="5250180"/>
            <a:ext cx="9013825" cy="157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009015"/>
            <a:ext cx="10733405" cy="5763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30" y="4712970"/>
            <a:ext cx="8688705" cy="202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07930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13684" y="4204026"/>
            <a:ext cx="3608614" cy="94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05" y="1152525"/>
            <a:ext cx="10561955" cy="57048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90" y="648335"/>
            <a:ext cx="9979025" cy="779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1412875"/>
            <a:ext cx="9972675" cy="53035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16050" y="2420620"/>
            <a:ext cx="617855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660" y="3628390"/>
            <a:ext cx="60896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6050" y="4502150"/>
            <a:ext cx="48818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56005" y="5335905"/>
            <a:ext cx="965263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3" grpId="0" bldLvl="0" animBg="1"/>
      <p:bldP spid="25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6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25" y="692505"/>
            <a:ext cx="10895263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59840" y="2731135"/>
            <a:ext cx="608711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9840" y="4225925"/>
            <a:ext cx="767524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9840" y="5123180"/>
            <a:ext cx="102692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59840" y="5986780"/>
            <a:ext cx="100107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24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2025-06-22T12:42:29Z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