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2" r:id="rId4"/>
    <p:sldId id="351" r:id="rId5"/>
    <p:sldId id="350" r:id="rId6"/>
    <p:sldId id="349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6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6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595" y="2637155"/>
            <a:ext cx="6812915" cy="2185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4427232"/>
            <a:ext cx="771235" cy="4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68" b="48464"/>
          <a:stretch>
            <a:fillRect/>
          </a:stretch>
        </p:blipFill>
        <p:spPr>
          <a:xfrm>
            <a:off x="4944110" y="3068955"/>
            <a:ext cx="3253105" cy="34372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060" y="764260"/>
            <a:ext cx="9342776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316990" y="2393315"/>
            <a:ext cx="525272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15060" y="3125470"/>
            <a:ext cx="433895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15695" y="3920490"/>
            <a:ext cx="239585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16990" y="4624070"/>
            <a:ext cx="389064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16990" y="5360670"/>
            <a:ext cx="344106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316990" y="6152515"/>
            <a:ext cx="348678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4" grpId="0" bldLvl="0" animBg="1"/>
      <p:bldP spid="27" grpId="0" bldLvl="0" animBg="1"/>
      <p:bldP spid="31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180" y="3404870"/>
            <a:ext cx="247396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8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5063213"/>
            <a:ext cx="371334" cy="4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26"/>
          <a:stretch>
            <a:fillRect/>
          </a:stretch>
        </p:blipFill>
        <p:spPr>
          <a:xfrm>
            <a:off x="1056005" y="5661305"/>
            <a:ext cx="11339830" cy="98651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20980"/>
          <a:stretch>
            <a:fillRect/>
          </a:stretch>
        </p:blipFill>
        <p:spPr>
          <a:xfrm>
            <a:off x="5304155" y="713105"/>
            <a:ext cx="6331585" cy="230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969" y="5364301"/>
            <a:ext cx="209471" cy="39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485" y="3242310"/>
            <a:ext cx="23177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269615"/>
            <a:ext cx="537654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6165" y="4147185"/>
            <a:ext cx="255016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45491" y="5159367"/>
            <a:ext cx="2389874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580" y="3226435"/>
            <a:ext cx="4979035" cy="262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500156"/>
            <a:ext cx="2504130" cy="36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452512"/>
            <a:ext cx="4741662" cy="37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310" y="4393565"/>
            <a:ext cx="266827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t="44501"/>
          <a:stretch>
            <a:fillRect/>
          </a:stretch>
        </p:blipFill>
        <p:spPr>
          <a:xfrm>
            <a:off x="6528390" y="2204720"/>
            <a:ext cx="4883830" cy="257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4266709"/>
            <a:ext cx="3675264" cy="42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235" y="5197475"/>
            <a:ext cx="24930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38245" y="5248910"/>
            <a:ext cx="48387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1" r="6658" b="15075"/>
          <a:stretch>
            <a:fillRect/>
          </a:stretch>
        </p:blipFill>
        <p:spPr>
          <a:xfrm>
            <a:off x="9119870" y="3257550"/>
            <a:ext cx="2674620" cy="318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24735" y="3101294"/>
            <a:ext cx="1190176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6260" y="4044950"/>
            <a:ext cx="292671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239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72435" y="1494790"/>
            <a:ext cx="459740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6720" y="2374900"/>
            <a:ext cx="64985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80060" y="3206115"/>
            <a:ext cx="345503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850005" y="3276600"/>
            <a:ext cx="323659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41325" y="4213860"/>
            <a:ext cx="248031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75915" y="4162425"/>
            <a:ext cx="441325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8790" y="5041900"/>
            <a:ext cx="23971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875915" y="4977765"/>
            <a:ext cx="43770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2" grpId="0" bldLvl="0" animBg="1"/>
      <p:bldP spid="24" grpId="0" bldLvl="0" animBg="1"/>
      <p:bldP spid="27" grpId="0" bldLvl="0" animBg="1"/>
      <p:bldP spid="28" grpId="0" bldLvl="0" animBg="1"/>
      <p:bldP spid="36" grpId="0" bldLvl="0" animBg="1"/>
      <p:bldP spid="3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44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258695"/>
            <a:ext cx="478790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265812"/>
            <a:ext cx="2580302" cy="40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143375"/>
            <a:ext cx="316738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1" r="6658" b="15075"/>
          <a:stretch>
            <a:fillRect/>
          </a:stretch>
        </p:blipFill>
        <p:spPr>
          <a:xfrm>
            <a:off x="8544560" y="2637155"/>
            <a:ext cx="2674620" cy="318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56968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091469" y="6019715"/>
            <a:ext cx="727720" cy="40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7286" b="41336"/>
          <a:stretch>
            <a:fillRect/>
          </a:stretch>
        </p:blipFill>
        <p:spPr>
          <a:xfrm>
            <a:off x="7247890" y="878840"/>
            <a:ext cx="4735195" cy="205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7286" b="41336"/>
          <a:stretch>
            <a:fillRect/>
          </a:stretch>
        </p:blipFill>
        <p:spPr>
          <a:xfrm>
            <a:off x="5662930" y="3357245"/>
            <a:ext cx="5821680" cy="25247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9585" y="4448175"/>
            <a:ext cx="456882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7286" b="41336"/>
          <a:stretch>
            <a:fillRect/>
          </a:stretch>
        </p:blipFill>
        <p:spPr>
          <a:xfrm>
            <a:off x="6744335" y="4293235"/>
            <a:ext cx="5057775" cy="2193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5425" y="1386205"/>
            <a:ext cx="12128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290580"/>
            <a:ext cx="2923073" cy="40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195268"/>
            <a:ext cx="2456523" cy="37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975100"/>
            <a:ext cx="437578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680" y="4801235"/>
            <a:ext cx="66065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  <p:bldP spid="11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2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13690" y="2204720"/>
            <a:ext cx="666623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178611"/>
            <a:ext cx="2456523" cy="3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3690" y="4034790"/>
            <a:ext cx="985139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372100"/>
            <a:ext cx="671068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7286" b="41336"/>
          <a:stretch>
            <a:fillRect/>
          </a:stretch>
        </p:blipFill>
        <p:spPr>
          <a:xfrm>
            <a:off x="7247890" y="878840"/>
            <a:ext cx="4735195" cy="205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animBg="1"/>
      <p:bldP spid="21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7531" y="1443623"/>
            <a:ext cx="1037833" cy="51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48" y="1443623"/>
            <a:ext cx="1066397" cy="51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9445" y="2398506"/>
            <a:ext cx="1618639" cy="51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9850" y="2398395"/>
            <a:ext cx="235331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5359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00302" y="5072839"/>
            <a:ext cx="380856" cy="4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541057"/>
            <a:ext cx="342770" cy="39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36" r="58528"/>
          <a:stretch>
            <a:fillRect/>
          </a:stretch>
        </p:blipFill>
        <p:spPr>
          <a:xfrm>
            <a:off x="3072130" y="3933470"/>
            <a:ext cx="4702855" cy="290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410" y="621030"/>
            <a:ext cx="10570210" cy="4467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3441065"/>
            <a:ext cx="77533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2" r="9827" b="24065"/>
          <a:stretch>
            <a:fillRect/>
          </a:stretch>
        </p:blipFill>
        <p:spPr>
          <a:xfrm>
            <a:off x="3661410" y="4869180"/>
            <a:ext cx="3275330" cy="182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3625"/>
            <a:ext cx="94166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2130" y="2538095"/>
            <a:ext cx="324104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3235" y="3279775"/>
            <a:ext cx="363283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15440" y="4069080"/>
            <a:ext cx="228155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80845" y="4789170"/>
            <a:ext cx="394017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12570" y="5467350"/>
            <a:ext cx="6450330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19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549760"/>
            <a:ext cx="342770" cy="40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 b="21174"/>
          <a:stretch>
            <a:fillRect/>
          </a:stretch>
        </p:blipFill>
        <p:spPr>
          <a:xfrm>
            <a:off x="7104380" y="3933190"/>
            <a:ext cx="2602865" cy="276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29094"/>
            <a:ext cx="380856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3" r="28245" b="21161"/>
          <a:stretch>
            <a:fillRect/>
          </a:stretch>
        </p:blipFill>
        <p:spPr>
          <a:xfrm>
            <a:off x="8904605" y="3285490"/>
            <a:ext cx="2847975" cy="330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2025-06-23T11:40:14Z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