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57" r:id="rId4"/>
    <p:sldId id="356" r:id="rId5"/>
    <p:sldId id="355" r:id="rId6"/>
    <p:sldId id="354" r:id="rId7"/>
    <p:sldId id="352" r:id="rId8"/>
    <p:sldId id="351" r:id="rId9"/>
    <p:sldId id="350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950" y="2997200"/>
            <a:ext cx="9114155" cy="10013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 b="45892"/>
          <a:stretch>
            <a:fillRect/>
          </a:stretch>
        </p:blipFill>
        <p:spPr>
          <a:xfrm>
            <a:off x="6384335" y="3500755"/>
            <a:ext cx="5219020" cy="28806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404918"/>
            <a:ext cx="2342267" cy="219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692" y="5023889"/>
            <a:ext cx="5979445" cy="38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770" y="5909310"/>
            <a:ext cx="407162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340"/>
            <a:ext cx="10844530" cy="5636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65055" y="2364105"/>
            <a:ext cx="70675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4685" y="3435428"/>
            <a:ext cx="323727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030" y="5332095"/>
            <a:ext cx="17494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415905" cy="4474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1" r="4749" b="28311"/>
          <a:stretch>
            <a:fillRect/>
          </a:stretch>
        </p:blipFill>
        <p:spPr>
          <a:xfrm>
            <a:off x="6816090" y="4149090"/>
            <a:ext cx="1895475" cy="2463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310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175760" y="1529080"/>
            <a:ext cx="11925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385060"/>
            <a:ext cx="7547610" cy="242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046015"/>
            <a:ext cx="6065138" cy="3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4175" y="5878830"/>
            <a:ext cx="553847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344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472745" y="5639828"/>
            <a:ext cx="780755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 b="18142"/>
          <a:stretch>
            <a:fillRect/>
          </a:stretch>
        </p:blipFill>
        <p:spPr>
          <a:xfrm>
            <a:off x="7320280" y="332740"/>
            <a:ext cx="2610485" cy="251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55" y="764540"/>
            <a:ext cx="10408920" cy="4133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2577465"/>
            <a:ext cx="57721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5" r="17454" b="18128"/>
          <a:stretch>
            <a:fillRect/>
          </a:stretch>
        </p:blipFill>
        <p:spPr>
          <a:xfrm>
            <a:off x="4110355" y="4364990"/>
            <a:ext cx="3187065" cy="232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3255010"/>
            <a:ext cx="62763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4113392"/>
            <a:ext cx="2332745" cy="212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772640"/>
            <a:ext cx="11340000" cy="30444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17500" y="2541270"/>
            <a:ext cx="643572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6865" y="3388360"/>
            <a:ext cx="58635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4272915"/>
            <a:ext cx="418592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t="36345"/>
          <a:stretch>
            <a:fillRect/>
          </a:stretch>
        </p:blipFill>
        <p:spPr>
          <a:xfrm>
            <a:off x="7680370" y="1557300"/>
            <a:ext cx="3803605" cy="3356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558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92530" y="3026410"/>
            <a:ext cx="152209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92435" cy="55206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9970" y="3047365"/>
            <a:ext cx="346011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2845" y="3815080"/>
            <a:ext cx="479933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661" y="4638361"/>
            <a:ext cx="2334993" cy="212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2860040"/>
            <a:ext cx="2747645" cy="354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152245"/>
            <a:ext cx="11340000" cy="5597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5455" y="2119630"/>
            <a:ext cx="292481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455" y="2944495"/>
            <a:ext cx="8974455" cy="242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5424" y="5366966"/>
            <a:ext cx="6065138" cy="4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5424" y="6225167"/>
            <a:ext cx="2523173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68" t="29503" b="6591"/>
          <a:stretch>
            <a:fillRect/>
          </a:stretch>
        </p:blipFill>
        <p:spPr>
          <a:xfrm>
            <a:off x="8904605" y="836930"/>
            <a:ext cx="2767965" cy="352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9864090" cy="3688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r="6658" b="41658"/>
          <a:stretch>
            <a:fillRect/>
          </a:stretch>
        </p:blipFill>
        <p:spPr>
          <a:xfrm>
            <a:off x="3791585" y="4364990"/>
            <a:ext cx="3333750" cy="22720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52245"/>
            <a:ext cx="11340000" cy="5552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26969" y="2180873"/>
            <a:ext cx="4598841" cy="37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4335" y="2928620"/>
            <a:ext cx="258000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2410" y="3723640"/>
            <a:ext cx="508508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73680" y="5148580"/>
            <a:ext cx="623189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3700" y="4476750"/>
            <a:ext cx="2368550" cy="217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1897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77745"/>
            <a:ext cx="559181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01975"/>
            <a:ext cx="790575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862159"/>
            <a:ext cx="4484584" cy="46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r="6658" b="41658"/>
          <a:stretch>
            <a:fillRect/>
          </a:stretch>
        </p:blipFill>
        <p:spPr>
          <a:xfrm>
            <a:off x="7968615" y="1196340"/>
            <a:ext cx="3809365" cy="259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2564485"/>
            <a:ext cx="11340000" cy="3139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5591810" y="1079500"/>
            <a:ext cx="6490335" cy="285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0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78"/>
          <a:stretch>
            <a:fillRect/>
          </a:stretch>
        </p:blipFill>
        <p:spPr>
          <a:xfrm>
            <a:off x="4079875" y="3037205"/>
            <a:ext cx="3455670" cy="35261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2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2" r="23378"/>
          <a:stretch>
            <a:fillRect/>
          </a:stretch>
        </p:blipFill>
        <p:spPr>
          <a:xfrm>
            <a:off x="4944110" y="2925445"/>
            <a:ext cx="4163060" cy="376618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2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76095" y="3037205"/>
            <a:ext cx="7764780" cy="341439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9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32965"/>
            <a:ext cx="478155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2860" y="2132965"/>
            <a:ext cx="263588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08300"/>
            <a:ext cx="7416165" cy="224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349661"/>
            <a:ext cx="6027052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8597900" y="2060575"/>
            <a:ext cx="3162300" cy="344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589" y="3217322"/>
            <a:ext cx="1685289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7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60015"/>
            <a:ext cx="2675516" cy="45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962314"/>
            <a:ext cx="7531435" cy="40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755" y="3706495"/>
            <a:ext cx="482155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5448300" y="3776345"/>
            <a:ext cx="6297930" cy="276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495"/>
            <a:ext cx="11340000" cy="2586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147432"/>
            <a:ext cx="437984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7" b="21866"/>
          <a:stretch>
            <a:fillRect/>
          </a:stretch>
        </p:blipFill>
        <p:spPr>
          <a:xfrm>
            <a:off x="3359785" y="4077335"/>
            <a:ext cx="3359150" cy="2505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442926"/>
            <a:ext cx="380856" cy="39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2" t="21316" r="18082" b="14801"/>
          <a:stretch>
            <a:fillRect/>
          </a:stretch>
        </p:blipFill>
        <p:spPr>
          <a:xfrm>
            <a:off x="8256270" y="4149090"/>
            <a:ext cx="3554095" cy="224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3236789"/>
            <a:ext cx="999748" cy="38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773" y="4085786"/>
            <a:ext cx="1666246" cy="4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187562"/>
            <a:ext cx="847405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45" b="23354"/>
          <a:stretch>
            <a:fillRect/>
          </a:stretch>
        </p:blipFill>
        <p:spPr>
          <a:xfrm>
            <a:off x="3792220" y="3068955"/>
            <a:ext cx="5256575" cy="28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7833" y="3324723"/>
            <a:ext cx="599848" cy="40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6" r="13641" b="17628"/>
          <a:stretch>
            <a:fillRect/>
          </a:stretch>
        </p:blipFill>
        <p:spPr>
          <a:xfrm>
            <a:off x="4008120" y="3983355"/>
            <a:ext cx="3514725" cy="26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2025-06-23T09:43:14Z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