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305" y="3131820"/>
            <a:ext cx="741553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08735"/>
            <a:ext cx="103582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8172" y="5257375"/>
            <a:ext cx="313097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674710"/>
            <a:ext cx="599848" cy="3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3758513"/>
            <a:ext cx="1123526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3808747"/>
            <a:ext cx="552241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85" y="2065020"/>
            <a:ext cx="11851005" cy="25057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2791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0205"/>
            <a:ext cx="11340000" cy="437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8360"/>
            <a:ext cx="112377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052550"/>
            <a:ext cx="11340000" cy="57761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4981524"/>
            <a:ext cx="590327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38"/>
          <a:stretch>
            <a:fillRect/>
          </a:stretch>
        </p:blipFill>
        <p:spPr>
          <a:xfrm>
            <a:off x="839470" y="4220845"/>
            <a:ext cx="11339830" cy="208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29"/>
          <a:stretch>
            <a:fillRect/>
          </a:stretch>
        </p:blipFill>
        <p:spPr>
          <a:xfrm>
            <a:off x="695960" y="1700810"/>
            <a:ext cx="11339830" cy="3179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411" y="3097983"/>
            <a:ext cx="371335" cy="4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2025-06-23T03:34:08Z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