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997200"/>
            <a:ext cx="5951855" cy="1042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250"/>
            <a:ext cx="11340000" cy="3407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5439" y="2702481"/>
            <a:ext cx="10111738" cy="46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470" y="3552190"/>
            <a:ext cx="10871835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466070" cy="6006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0345" y="2574925"/>
            <a:ext cx="8235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52782"/>
            <a:ext cx="342770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703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61790"/>
            <a:ext cx="11340000" cy="180434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9" b="44774"/>
          <a:stretch>
            <a:fillRect/>
          </a:stretch>
        </p:blipFill>
        <p:spPr>
          <a:xfrm>
            <a:off x="5664200" y="4725035"/>
            <a:ext cx="2432685" cy="20466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601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2400" y="1746568"/>
            <a:ext cx="1206063" cy="47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6920" y="2719070"/>
            <a:ext cx="678815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4310" y="4215130"/>
            <a:ext cx="36106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5703" y="4305740"/>
            <a:ext cx="1042383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2180" y="5858510"/>
            <a:ext cx="32302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399280"/>
            <a:ext cx="1010158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545" y="5186045"/>
            <a:ext cx="937323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628495"/>
            <a:ext cx="11340000" cy="3446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7860" y="2683510"/>
            <a:ext cx="67132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860" y="3599180"/>
            <a:ext cx="64719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860" y="4509135"/>
            <a:ext cx="84664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985795"/>
            <a:ext cx="380856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6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095451"/>
            <a:ext cx="342769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5694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25239" y="4892142"/>
            <a:ext cx="1723375" cy="5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9135" y="5796280"/>
            <a:ext cx="1787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65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6497" y="3738864"/>
            <a:ext cx="2266095" cy="52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3625"/>
            <a:ext cx="106643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521" y="4472559"/>
            <a:ext cx="2730995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770" y="5278755"/>
            <a:ext cx="973328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7" r="5759" b="64415"/>
          <a:stretch>
            <a:fillRect/>
          </a:stretch>
        </p:blipFill>
        <p:spPr>
          <a:xfrm>
            <a:off x="8328660" y="4869180"/>
            <a:ext cx="3427730" cy="1774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06120"/>
            <a:ext cx="10012045" cy="6007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4785" y="1556385"/>
            <a:ext cx="5431790" cy="205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6680" y="3820795"/>
            <a:ext cx="58305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54785" y="4568825"/>
            <a:ext cx="379539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50180" y="4552315"/>
            <a:ext cx="42367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4785" y="5307965"/>
            <a:ext cx="28308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86250" y="5291455"/>
            <a:ext cx="40684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54785" y="6047740"/>
            <a:ext cx="29781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6" grpId="0" bldLvl="0" animBg="1"/>
      <p:bldP spid="17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556740"/>
            <a:ext cx="11340000" cy="3390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18940" y="1737995"/>
            <a:ext cx="21774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860" y="2512060"/>
            <a:ext cx="562864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7829" y="4299881"/>
            <a:ext cx="3199193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14245"/>
            <a:ext cx="1047051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867785"/>
            <a:ext cx="66382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866005"/>
            <a:ext cx="325564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695611"/>
            <a:ext cx="2456523" cy="4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r="7291"/>
          <a:stretch>
            <a:fillRect/>
          </a:stretch>
        </p:blipFill>
        <p:spPr>
          <a:xfrm>
            <a:off x="7704455" y="3280410"/>
            <a:ext cx="4096385" cy="296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2" grpId="0" bldLvl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2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3158994"/>
            <a:ext cx="2256574" cy="5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851" y="3178063"/>
            <a:ext cx="523677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4121971"/>
            <a:ext cx="485591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8615" y="4069080"/>
            <a:ext cx="24498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909" y="4083833"/>
            <a:ext cx="1751939" cy="5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7758" y="5962115"/>
            <a:ext cx="1685289" cy="4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11505"/>
            <a:ext cx="9596120" cy="62255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44710" y="2997200"/>
            <a:ext cx="6623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0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3625"/>
            <a:ext cx="109184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4440" y="1799590"/>
            <a:ext cx="1010920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440" y="3468370"/>
            <a:ext cx="23475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440" y="4302760"/>
            <a:ext cx="691705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440" y="5128260"/>
            <a:ext cx="23469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4555" y="5953137"/>
            <a:ext cx="4409554" cy="44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02125" y="974725"/>
            <a:ext cx="11493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81400" y="3468370"/>
            <a:ext cx="11639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82035" y="5128260"/>
            <a:ext cx="11633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  <p:bldP spid="17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302750" cy="1626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330" y="2345690"/>
            <a:ext cx="9302750" cy="4404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0" y="3117215"/>
            <a:ext cx="6038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75" y="2410460"/>
            <a:ext cx="800862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2645" y="3310255"/>
            <a:ext cx="32594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17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2025-06-23T07:54:41Z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