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3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805" y="2997200"/>
            <a:ext cx="9539605" cy="10229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1080770"/>
            <a:ext cx="10744200" cy="57003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07295" y="4177665"/>
            <a:ext cx="53340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3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88045" y="2419350"/>
            <a:ext cx="205041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00590" y="3420745"/>
            <a:ext cx="159512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8211" y="4405763"/>
            <a:ext cx="723627" cy="46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3262630"/>
            <a:ext cx="601091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66950" y="4292600"/>
            <a:ext cx="389572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44115"/>
            <a:ext cx="599884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51685" y="3368040"/>
            <a:ext cx="283146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40865" y="4153535"/>
            <a:ext cx="482409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0395"/>
            <a:ext cx="10313670" cy="4450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7640" y="2537460"/>
            <a:ext cx="70358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5157470"/>
            <a:ext cx="10313670" cy="169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66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00302" y="4070979"/>
            <a:ext cx="380856" cy="39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737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4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3375" y="2482534"/>
            <a:ext cx="380856" cy="40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81670" y="2425700"/>
            <a:ext cx="335343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4055" y="3477944"/>
            <a:ext cx="1075919" cy="39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330575"/>
            <a:ext cx="584962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8625" y="4256405"/>
            <a:ext cx="320357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12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10277" y="3226366"/>
            <a:ext cx="1866196" cy="52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90280" y="4275455"/>
            <a:ext cx="198628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40915"/>
            <a:ext cx="519112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0585" y="3200400"/>
            <a:ext cx="237045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010785"/>
            <a:ext cx="912177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40585" y="5902960"/>
            <a:ext cx="459867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10357485" cy="6102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90725" y="3013075"/>
            <a:ext cx="8545195" cy="110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90595" y="4533265"/>
            <a:ext cx="4044950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88030" y="5783580"/>
            <a:ext cx="1786255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03673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0875" y="3915410"/>
            <a:ext cx="637286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89760" y="4736465"/>
            <a:ext cx="768794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37080" y="5537200"/>
            <a:ext cx="7540625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4120515"/>
            <a:ext cx="5092065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495925"/>
            <a:ext cx="9970770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09575"/>
            <a:ext cx="9476740" cy="6316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151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446896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85470" y="2383155"/>
            <a:ext cx="612330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5470" y="3253740"/>
            <a:ext cx="525081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5470" y="4116705"/>
            <a:ext cx="460248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5470" y="5051425"/>
            <a:ext cx="514540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  <p:bldP spid="1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268450"/>
            <a:ext cx="11340000" cy="51393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29584" y="2317288"/>
            <a:ext cx="9854659" cy="4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9615" y="3118485"/>
            <a:ext cx="673100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9615" y="4046220"/>
            <a:ext cx="595185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9615" y="4955540"/>
            <a:ext cx="651573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29615" y="5810250"/>
            <a:ext cx="603250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3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640"/>
            <a:ext cx="9944735" cy="62217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991725" y="4189730"/>
            <a:ext cx="56578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17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962900" y="3563620"/>
            <a:ext cx="147447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502900" cy="59963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7335" y="2101215"/>
            <a:ext cx="76136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2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52205" y="2538730"/>
            <a:ext cx="183388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0135" y="3596005"/>
            <a:ext cx="231203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70315" y="4653915"/>
            <a:ext cx="18014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1337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28255" y="4219575"/>
            <a:ext cx="388683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848" y="5456692"/>
            <a:ext cx="1818589" cy="45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3792220" y="4900295"/>
            <a:ext cx="6991985" cy="183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386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2020" y="3666490"/>
            <a:ext cx="4944745" cy="153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33625"/>
            <a:ext cx="632460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11375" y="3324860"/>
            <a:ext cx="318706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179695"/>
            <a:ext cx="510857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2025-06-22T17:23:47Z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