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6" r:id="rId4"/>
    <p:sldId id="334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875" y="3009900"/>
            <a:ext cx="11566525" cy="794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256155"/>
            <a:ext cx="568896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3181350"/>
            <a:ext cx="10711815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1070" y="4871720"/>
            <a:ext cx="616902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10985" y="2256155"/>
            <a:ext cx="243205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272155"/>
            <a:ext cx="65436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220565"/>
            <a:ext cx="11340000" cy="17484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5515" y="5387340"/>
            <a:ext cx="56419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9020"/>
            <a:ext cx="103625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503" y="3295771"/>
            <a:ext cx="4513148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077055"/>
            <a:ext cx="11340000" cy="26087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3845" y="5022850"/>
            <a:ext cx="62433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4535" y="6007100"/>
            <a:ext cx="31889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55048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0375" y="3223895"/>
            <a:ext cx="49428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3861155"/>
            <a:ext cx="11340000" cy="268137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3845" y="4974590"/>
            <a:ext cx="66681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53260" y="5902325"/>
            <a:ext cx="46812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25370"/>
            <a:ext cx="62680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7650" y="3197860"/>
            <a:ext cx="30403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430" y="4069715"/>
            <a:ext cx="44342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215640"/>
            <a:ext cx="66713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2085" y="4080510"/>
            <a:ext cx="77089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2085" y="5020945"/>
            <a:ext cx="29216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11788" y="5921407"/>
            <a:ext cx="1047355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2505"/>
            <a:ext cx="89731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995" y="3141980"/>
            <a:ext cx="386270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6095" y="4016375"/>
            <a:ext cx="223774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9" r="2845" b="29839"/>
          <a:stretch>
            <a:fillRect/>
          </a:stretch>
        </p:blipFill>
        <p:spPr>
          <a:xfrm>
            <a:off x="8760460" y="3789045"/>
            <a:ext cx="2980690" cy="28155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152245"/>
            <a:ext cx="11340000" cy="5234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65455" y="3202305"/>
            <a:ext cx="7200900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424" y="4927788"/>
            <a:ext cx="10140302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5455" y="5735320"/>
            <a:ext cx="77978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2025-06-22T17:35:55Z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