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805" y="3082290"/>
            <a:ext cx="11714480" cy="669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72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300086"/>
            <a:ext cx="6008010" cy="45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58490"/>
            <a:ext cx="401955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043045"/>
            <a:ext cx="347281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17242"/>
          <a:stretch>
            <a:fillRect/>
          </a:stretch>
        </p:blipFill>
        <p:spPr>
          <a:xfrm>
            <a:off x="7896270" y="1224280"/>
            <a:ext cx="3803605" cy="371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88540"/>
            <a:ext cx="11340000" cy="36477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1630"/>
          <a:stretch>
            <a:fillRect/>
          </a:stretch>
        </p:blipFill>
        <p:spPr>
          <a:xfrm>
            <a:off x="6312535" y="620395"/>
            <a:ext cx="3852545" cy="23691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24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245485"/>
            <a:ext cx="41173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141540"/>
            <a:ext cx="2485088" cy="35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980305"/>
            <a:ext cx="500253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5" grpId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691870"/>
            <a:ext cx="10888519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09361" y="3456512"/>
            <a:ext cx="5723100" cy="43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9361" y="4353648"/>
            <a:ext cx="2230729" cy="3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0295" y="5159375"/>
            <a:ext cx="599567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9361" y="6028912"/>
            <a:ext cx="3574652" cy="3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b="21299"/>
          <a:stretch>
            <a:fillRect/>
          </a:stretch>
        </p:blipFill>
        <p:spPr>
          <a:xfrm>
            <a:off x="7176180" y="764540"/>
            <a:ext cx="4739595" cy="342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556740"/>
            <a:ext cx="11340000" cy="262551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83814" y="2759704"/>
            <a:ext cx="4484584" cy="36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3814" y="3638059"/>
            <a:ext cx="2770730" cy="36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b="21299"/>
          <a:stretch>
            <a:fillRect/>
          </a:stretch>
        </p:blipFill>
        <p:spPr>
          <a:xfrm>
            <a:off x="6960280" y="1226820"/>
            <a:ext cx="4739595" cy="342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065385" cy="4298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4077335"/>
            <a:ext cx="1891665" cy="2626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02485" y="1517650"/>
            <a:ext cx="650240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42951"/>
            <a:ext cx="1970931" cy="4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38195"/>
            <a:ext cx="51231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262120"/>
            <a:ext cx="4636770" cy="219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485" y="1450340"/>
            <a:ext cx="2798445" cy="388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9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18690"/>
            <a:ext cx="40538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1460" y="3162300"/>
            <a:ext cx="29933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7815" y="4004945"/>
            <a:ext cx="554609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035" y="4904105"/>
            <a:ext cx="818705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95275" y="5786755"/>
            <a:ext cx="531304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6" b="23422"/>
          <a:stretch>
            <a:fillRect/>
          </a:stretch>
        </p:blipFill>
        <p:spPr>
          <a:xfrm>
            <a:off x="8688750" y="1224280"/>
            <a:ext cx="3011125" cy="414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6" grpId="0" bldLvl="0" animBg="1"/>
      <p:bldP spid="24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89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85775" y="2256790"/>
            <a:ext cx="448691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003800" y="2392045"/>
            <a:ext cx="413385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272155"/>
            <a:ext cx="50653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177665"/>
            <a:ext cx="4904105" cy="221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6" b="23422"/>
          <a:stretch>
            <a:fillRect/>
          </a:stretch>
        </p:blipFill>
        <p:spPr>
          <a:xfrm>
            <a:off x="8832895" y="2132965"/>
            <a:ext cx="3011125" cy="414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21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415724"/>
            <a:ext cx="2437481" cy="3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02366"/>
            <a:ext cx="3580050" cy="3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79475"/>
            <a:ext cx="3503879" cy="3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6" b="23422"/>
          <a:stretch>
            <a:fillRect/>
          </a:stretch>
        </p:blipFill>
        <p:spPr>
          <a:xfrm>
            <a:off x="8688750" y="1224280"/>
            <a:ext cx="3011125" cy="414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97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7640" y="3429000"/>
            <a:ext cx="2865120" cy="31394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12495" y="4225925"/>
            <a:ext cx="6773545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760" y="3140710"/>
            <a:ext cx="3514090" cy="2852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0565"/>
            <a:ext cx="11340000" cy="1614413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72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94585"/>
            <a:ext cx="289115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1150" y="3368040"/>
            <a:ext cx="492379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335197"/>
            <a:ext cx="5998488" cy="44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230495"/>
            <a:ext cx="607885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t="42342"/>
          <a:stretch>
            <a:fillRect/>
          </a:stretch>
        </p:blipFill>
        <p:spPr>
          <a:xfrm>
            <a:off x="7896270" y="2494560"/>
            <a:ext cx="3659460" cy="270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668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98450" y="2375535"/>
            <a:ext cx="876554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238547"/>
            <a:ext cx="6179395" cy="45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070350"/>
            <a:ext cx="35096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t="42342"/>
          <a:stretch>
            <a:fillRect/>
          </a:stretch>
        </p:blipFill>
        <p:spPr>
          <a:xfrm>
            <a:off x="7608615" y="3285135"/>
            <a:ext cx="3659460" cy="270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9275"/>
            <a:ext cx="9772015" cy="4414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020" y="4869180"/>
            <a:ext cx="2712085" cy="192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65" y="1224280"/>
            <a:ext cx="10687685" cy="55130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74065" y="2160270"/>
            <a:ext cx="32238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5130" y="2905760"/>
            <a:ext cx="41421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7705" y="3891915"/>
            <a:ext cx="6114415" cy="175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7670" y="5940425"/>
            <a:ext cx="375221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3717925"/>
            <a:ext cx="426148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22" grpId="0" bldLvl="0" animBg="1"/>
      <p:bldP spid="4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263440"/>
            <a:ext cx="6331738" cy="46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50235"/>
            <a:ext cx="713994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014470"/>
            <a:ext cx="538416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27905"/>
            <a:ext cx="467487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777865"/>
            <a:ext cx="1033399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0" t="46522"/>
          <a:stretch>
            <a:fillRect/>
          </a:stretch>
        </p:blipFill>
        <p:spPr>
          <a:xfrm>
            <a:off x="7968615" y="1252220"/>
            <a:ext cx="4151630" cy="26765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715" y="1176655"/>
            <a:ext cx="408622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3" grpId="0" bldLvl="0" animBg="1"/>
      <p:bldP spid="17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48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73630"/>
            <a:ext cx="426021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310" y="3331845"/>
            <a:ext cx="389826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202430"/>
            <a:ext cx="406527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087620"/>
            <a:ext cx="498221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0" t="46522"/>
          <a:stretch>
            <a:fillRect/>
          </a:stretch>
        </p:blipFill>
        <p:spPr>
          <a:xfrm>
            <a:off x="7968615" y="1252220"/>
            <a:ext cx="415163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2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836650"/>
            <a:ext cx="10958638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994410" y="3532505"/>
            <a:ext cx="581342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4625" y="4512210"/>
            <a:ext cx="4241756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94410" y="5266690"/>
            <a:ext cx="848169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5010" y="6161146"/>
            <a:ext cx="6542058" cy="46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0" t="46522"/>
          <a:stretch>
            <a:fillRect/>
          </a:stretch>
        </p:blipFill>
        <p:spPr>
          <a:xfrm>
            <a:off x="7752080" y="932815"/>
            <a:ext cx="415163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1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80160"/>
            <a:ext cx="101551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5137" y="1321322"/>
            <a:ext cx="3598229" cy="37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2850" y="2106295"/>
            <a:ext cx="441007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83005" y="2899410"/>
            <a:ext cx="590931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81193" y="3649758"/>
            <a:ext cx="5295024" cy="40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327785" y="4352925"/>
            <a:ext cx="205105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84605" y="5154930"/>
            <a:ext cx="452183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281430" y="5998845"/>
            <a:ext cx="215011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880745"/>
            <a:ext cx="2880360" cy="315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2" grpId="0" bldLvl="0" animBg="1"/>
      <p:bldP spid="31" grpId="0" bldLvl="0" animBg="1"/>
      <p:bldP spid="34" grpId="0" bldLvl="0" animBg="1"/>
      <p:bldP spid="38" grpId="0" bldLvl="0" animBg="1"/>
      <p:bldP spid="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8153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5275" y="4159885"/>
            <a:ext cx="2723515" cy="22028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585" y="620395"/>
            <a:ext cx="9012555" cy="6157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02105" y="1513840"/>
            <a:ext cx="343281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2105" y="2195195"/>
            <a:ext cx="413512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85355" y="2771140"/>
            <a:ext cx="2679065" cy="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2105" y="2915285"/>
            <a:ext cx="1854200" cy="173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00530" y="4967605"/>
            <a:ext cx="469900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0530" y="5656580"/>
            <a:ext cx="326580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00530" y="6361430"/>
            <a:ext cx="185420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animBg="1"/>
      <p:bldP spid="11" grpId="0" animBg="1"/>
      <p:bldP spid="13" grpId="0" animBg="1"/>
      <p:bldP spid="15" grpId="0" bldLvl="0" animBg="1"/>
      <p:bldP spid="18" grpId="0" animBg="1"/>
      <p:bldP spid="5" grpId="1" animBg="1"/>
      <p:bldP spid="7" grpId="1" animBg="1"/>
      <p:bldP spid="10" grpId="1" animBg="1"/>
      <p:bldP spid="11" grpId="1" animBg="1"/>
      <p:bldP spid="13" grpId="1" animBg="1"/>
      <p:bldP spid="15" grpId="1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38155" cy="4333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2807"/>
          <a:stretch>
            <a:fillRect/>
          </a:stretch>
        </p:blipFill>
        <p:spPr>
          <a:xfrm>
            <a:off x="8544560" y="4293235"/>
            <a:ext cx="3598545" cy="2245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85" y="1595755"/>
            <a:ext cx="447611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240" y="2444750"/>
            <a:ext cx="46615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1625" y="3312160"/>
            <a:ext cx="50761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227742"/>
            <a:ext cx="2494609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061585"/>
            <a:ext cx="49072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5368"/>
          <a:stretch>
            <a:fillRect/>
          </a:stretch>
        </p:blipFill>
        <p:spPr>
          <a:xfrm>
            <a:off x="7896225" y="1272540"/>
            <a:ext cx="3971925" cy="366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25" grpId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66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4735" y="2223893"/>
            <a:ext cx="6008010" cy="4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820" y="3067685"/>
            <a:ext cx="552259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4735" y="4014179"/>
            <a:ext cx="2418438" cy="36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4820" y="4810125"/>
            <a:ext cx="62642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17242"/>
          <a:stretch>
            <a:fillRect/>
          </a:stretch>
        </p:blipFill>
        <p:spPr>
          <a:xfrm>
            <a:off x="7896270" y="1224280"/>
            <a:ext cx="3803605" cy="371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1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489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293620"/>
            <a:ext cx="43751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1620" y="3126740"/>
            <a:ext cx="523938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091700"/>
            <a:ext cx="2456523" cy="36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958680"/>
            <a:ext cx="2408916" cy="35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17242"/>
          <a:stretch>
            <a:fillRect/>
          </a:stretch>
        </p:blipFill>
        <p:spPr>
          <a:xfrm>
            <a:off x="7681005" y="2085340"/>
            <a:ext cx="3803605" cy="371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  <p:bldP spid="23" grpId="0" animBg="1"/>
      <p:bldP spid="2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2025-06-23T10:46:32Z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