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3086100"/>
            <a:ext cx="7045325" cy="1039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2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91275" y="2475230"/>
            <a:ext cx="143383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000" y="4008120"/>
            <a:ext cx="965200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1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1545" y="3855720"/>
            <a:ext cx="539750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58745" y="5349875"/>
            <a:ext cx="227838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96695"/>
            <a:ext cx="11340000" cy="5049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4070" y="2774315"/>
            <a:ext cx="510286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2710" y="4279900"/>
            <a:ext cx="341566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2710" y="5722620"/>
            <a:ext cx="17399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628495"/>
            <a:ext cx="11340000" cy="3519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9615" y="3144520"/>
            <a:ext cx="652335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48173" y="4699546"/>
            <a:ext cx="1047355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963150" cy="5963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3555" y="3183255"/>
            <a:ext cx="5428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58185" y="4394200"/>
            <a:ext cx="393319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20695" y="5687060"/>
            <a:ext cx="268414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7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2216" y="3281313"/>
            <a:ext cx="437984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457270"/>
            <a:ext cx="342769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7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26810" y="5360035"/>
            <a:ext cx="361696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78560" y="3665855"/>
            <a:ext cx="6419850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85720" y="5230495"/>
            <a:ext cx="292354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556740"/>
            <a:ext cx="11340000" cy="407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760" y="3175635"/>
            <a:ext cx="801560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71445" y="4548505"/>
            <a:ext cx="145415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4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365615" y="2908300"/>
            <a:ext cx="99060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43425" y="4677234"/>
            <a:ext cx="1037833" cy="4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67055"/>
            <a:ext cx="8917940" cy="60979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34540" y="3017520"/>
            <a:ext cx="841057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01975" y="4177665"/>
            <a:ext cx="20212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91360" y="5116195"/>
            <a:ext cx="278193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34540" y="5867400"/>
            <a:ext cx="624713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6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549275"/>
            <a:ext cx="9262110" cy="61455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944495" y="1899285"/>
            <a:ext cx="463931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31210" y="3014980"/>
            <a:ext cx="338772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61515" y="4279900"/>
            <a:ext cx="333692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61515" y="5287645"/>
            <a:ext cx="23577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61515" y="6057900"/>
            <a:ext cx="16833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3" grpId="0" bldLvl="0" animBg="1"/>
      <p:bldP spid="25" grpId="0" bldLvl="0" animBg="1"/>
      <p:bldP spid="32" grpId="0" bldLvl="0" animBg="1"/>
      <p:bldP spid="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793470"/>
            <a:ext cx="11340000" cy="584875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79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4408062"/>
            <a:ext cx="314206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7"/>
          <a:stretch>
            <a:fillRect/>
          </a:stretch>
        </p:blipFill>
        <p:spPr>
          <a:xfrm>
            <a:off x="6672580" y="3573145"/>
            <a:ext cx="4968285" cy="2927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2106" y="4125881"/>
            <a:ext cx="304685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7900" y="5708652"/>
            <a:ext cx="323727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275" y="2969895"/>
            <a:ext cx="4641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3630" y="4169410"/>
            <a:ext cx="96456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16265" y="1449705"/>
            <a:ext cx="11703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697" y="2453294"/>
            <a:ext cx="111400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410" y="3264535"/>
            <a:ext cx="12807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817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4304413"/>
            <a:ext cx="371334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575165" cy="612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9935" y="908685"/>
            <a:ext cx="5708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7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26075" y="1409700"/>
            <a:ext cx="187134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8915" y="2989580"/>
            <a:ext cx="232791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2020" y="3831590"/>
            <a:ext cx="334581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180" y="3831590"/>
            <a:ext cx="3524885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966720"/>
            <a:ext cx="409892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9315" y="2863850"/>
            <a:ext cx="3925570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2891341"/>
            <a:ext cx="437984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2025-06-23T02:05:40Z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