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5" r:id="rId4"/>
    <p:sldId id="354" r:id="rId5"/>
    <p:sldId id="353" r:id="rId6"/>
    <p:sldId id="352" r:id="rId7"/>
    <p:sldId id="351" r:id="rId8"/>
    <p:sldId id="350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7" r:id="rId19"/>
    <p:sldId id="336" r:id="rId20"/>
    <p:sldId id="335" r:id="rId21"/>
    <p:sldId id="333" r:id="rId22"/>
    <p:sldId id="332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930" y="2997200"/>
            <a:ext cx="5062855" cy="9734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5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2492613"/>
            <a:ext cx="371335" cy="4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 b="35398"/>
          <a:stretch>
            <a:fillRect/>
          </a:stretch>
        </p:blipFill>
        <p:spPr>
          <a:xfrm>
            <a:off x="3935730" y="4406265"/>
            <a:ext cx="3171190" cy="2154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7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6" r="4749" b="25667"/>
          <a:stretch>
            <a:fillRect/>
          </a:stretch>
        </p:blipFill>
        <p:spPr>
          <a:xfrm>
            <a:off x="8112760" y="3284855"/>
            <a:ext cx="3423285" cy="3111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4843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46345" y="2383155"/>
            <a:ext cx="241363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439" y="3461256"/>
            <a:ext cx="609370" cy="4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84331" y="4443251"/>
            <a:ext cx="1199697" cy="37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60754" y="5339442"/>
            <a:ext cx="771234" cy="4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20340"/>
            <a:ext cx="11340000" cy="367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3047" y="3553529"/>
            <a:ext cx="780755" cy="43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0428" y="4562925"/>
            <a:ext cx="447506" cy="37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58539" y="4496267"/>
            <a:ext cx="2228010" cy="50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9225" y="5448300"/>
            <a:ext cx="612076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6" r="4749" b="25667"/>
          <a:stretch>
            <a:fillRect/>
          </a:stretch>
        </p:blipFill>
        <p:spPr>
          <a:xfrm>
            <a:off x="8544560" y="908685"/>
            <a:ext cx="2665095" cy="242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37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83"/>
          <a:stretch>
            <a:fillRect/>
          </a:stretch>
        </p:blipFill>
        <p:spPr>
          <a:xfrm>
            <a:off x="407670" y="4797425"/>
            <a:ext cx="11339830" cy="172811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2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98570" y="1519555"/>
            <a:ext cx="36950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045" y="2311400"/>
            <a:ext cx="7133590" cy="141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4256" y="4200885"/>
            <a:ext cx="3275365" cy="46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680" y="4973320"/>
            <a:ext cx="529018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9570" y="5903595"/>
            <a:ext cx="978725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5" grpId="0" animBg="1"/>
      <p:bldP spid="2" grpId="0" bldLvl="0" animBg="1"/>
      <p:bldP spid="2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45" y="1989175"/>
            <a:ext cx="11340000" cy="396062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34"/>
          <a:stretch>
            <a:fillRect/>
          </a:stretch>
        </p:blipFill>
        <p:spPr>
          <a:xfrm>
            <a:off x="335915" y="1269010"/>
            <a:ext cx="11339830" cy="7414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402590" y="2020570"/>
            <a:ext cx="10899775" cy="203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02590" y="4402455"/>
            <a:ext cx="723138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02590" y="5281930"/>
            <a:ext cx="82804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77" t="3904" r="3103" b="18084"/>
          <a:stretch>
            <a:fillRect/>
          </a:stretch>
        </p:blipFill>
        <p:spPr>
          <a:xfrm>
            <a:off x="8880475" y="3284855"/>
            <a:ext cx="3227705" cy="2483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7" grpId="0" bldLvl="0" animBg="1"/>
      <p:bldP spid="3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48360"/>
            <a:ext cx="10673870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744115" y="2315937"/>
            <a:ext cx="349522" cy="38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433591"/>
            <a:ext cx="342769" cy="4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50" y="692150"/>
            <a:ext cx="10355580" cy="355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86"/>
          <a:stretch>
            <a:fillRect/>
          </a:stretch>
        </p:blipFill>
        <p:spPr>
          <a:xfrm>
            <a:off x="1967865" y="4121785"/>
            <a:ext cx="10355580" cy="25641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60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691486" y="3063454"/>
            <a:ext cx="1056876" cy="4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1057" y="4845724"/>
            <a:ext cx="1142569" cy="49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2277110"/>
            <a:ext cx="11438255" cy="36849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90"/>
          <a:stretch>
            <a:fillRect/>
          </a:stretch>
        </p:blipFill>
        <p:spPr>
          <a:xfrm>
            <a:off x="455295" y="1268730"/>
            <a:ext cx="11438255" cy="10109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6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68"/>
          <a:stretch>
            <a:fillRect/>
          </a:stretch>
        </p:blipFill>
        <p:spPr>
          <a:xfrm>
            <a:off x="9840595" y="2132965"/>
            <a:ext cx="2250440" cy="21869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841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68"/>
          <a:stretch>
            <a:fillRect/>
          </a:stretch>
        </p:blipFill>
        <p:spPr>
          <a:xfrm>
            <a:off x="8688705" y="1412875"/>
            <a:ext cx="3298825" cy="3206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4575"/>
            <a:ext cx="11340000" cy="26981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59585" y="5296535"/>
            <a:ext cx="414782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518775" cy="5963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695" y="908685"/>
            <a:ext cx="65532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55320"/>
            <a:ext cx="9715500" cy="60445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18005" y="2403475"/>
            <a:ext cx="517779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22755" y="3166745"/>
            <a:ext cx="228536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35480" y="3917950"/>
            <a:ext cx="443928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87220" y="4606925"/>
            <a:ext cx="295656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57070" y="5380355"/>
            <a:ext cx="240220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639570" y="6021070"/>
            <a:ext cx="381762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8" grpId="0" bldLvl="0" animBg="1"/>
      <p:bldP spid="22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22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380" y="836930"/>
            <a:ext cx="3338195" cy="2192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9812224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238250" y="1669415"/>
            <a:ext cx="377190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38250" y="2393950"/>
            <a:ext cx="442531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11910" y="3159760"/>
            <a:ext cx="481711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237615" y="3830320"/>
            <a:ext cx="259588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91260" y="4652010"/>
            <a:ext cx="501142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061720" y="5421630"/>
            <a:ext cx="9219565" cy="111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341"/>
          <a:stretch>
            <a:fillRect/>
          </a:stretch>
        </p:blipFill>
        <p:spPr>
          <a:xfrm>
            <a:off x="6600190" y="843915"/>
            <a:ext cx="3618230" cy="2296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2" grpId="0" bldLvl="0" animBg="1"/>
      <p:bldP spid="28" grpId="0" bldLvl="0" animBg="1"/>
      <p:bldP spid="33" grpId="0" bldLvl="0" animBg="1"/>
      <p:bldP spid="37" grpId="0" bldLvl="0" animBg="1"/>
      <p:bldP spid="4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444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0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97955" y="2312035"/>
            <a:ext cx="178371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84650" y="3209290"/>
            <a:ext cx="231648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572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19345" y="4109979"/>
            <a:ext cx="342770" cy="40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0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1491106"/>
            <a:ext cx="1085440" cy="44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303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20165" y="3425825"/>
            <a:ext cx="607631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677525" cy="60223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2265" y="2703830"/>
            <a:ext cx="78232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82" r="68887" b="20811"/>
          <a:stretch>
            <a:fillRect/>
          </a:stretch>
        </p:blipFill>
        <p:spPr>
          <a:xfrm>
            <a:off x="8632825" y="3357245"/>
            <a:ext cx="3362960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416394"/>
            <a:ext cx="380856" cy="40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78" r="21895" b="22646"/>
          <a:stretch>
            <a:fillRect/>
          </a:stretch>
        </p:blipFill>
        <p:spPr>
          <a:xfrm>
            <a:off x="8976360" y="2924810"/>
            <a:ext cx="2500630" cy="20193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733135"/>
            <a:ext cx="11340000" cy="921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24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2025-06-23T08:14:53Z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