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3141345"/>
            <a:ext cx="11015980" cy="791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64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183890"/>
            <a:ext cx="9876155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12595" y="4830445"/>
            <a:ext cx="28460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967720" cy="5998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9435" y="3505200"/>
            <a:ext cx="583819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2675" y="5006340"/>
            <a:ext cx="209232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22675" y="6010910"/>
            <a:ext cx="17716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650"/>
            <a:ext cx="11340000" cy="5732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370" y="2830830"/>
            <a:ext cx="702310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5715" y="4400550"/>
            <a:ext cx="384302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43480" y="5552440"/>
            <a:ext cx="234505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8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170555"/>
            <a:ext cx="7345680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36420" y="4859020"/>
            <a:ext cx="27222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4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97530"/>
            <a:ext cx="590550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11375" y="4773295"/>
            <a:ext cx="2417445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7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5" y="4203065"/>
            <a:ext cx="5639435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4130" y="5960176"/>
            <a:ext cx="856926" cy="38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10566400" cy="5990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790" y="2541270"/>
            <a:ext cx="693039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32685" y="4189730"/>
            <a:ext cx="588010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413635" y="5615305"/>
            <a:ext cx="2835275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1030"/>
            <a:ext cx="7526020" cy="609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50645" y="1815465"/>
            <a:ext cx="666940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70175" y="2915920"/>
            <a:ext cx="5162550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834005" y="3980815"/>
            <a:ext cx="176720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814320" y="5088890"/>
            <a:ext cx="230505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807335" y="6087110"/>
            <a:ext cx="187388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0" grpId="0" bldLvl="0" animBg="1"/>
      <p:bldP spid="38" grpId="0" bldLvl="0" animBg="1"/>
      <p:bldP spid="43" grpId="0" bldLvl="0" animBg="1"/>
      <p:bldP spid="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27710"/>
            <a:ext cx="8919210" cy="5932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3815" y="2174240"/>
            <a:ext cx="5332730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26030" y="3505835"/>
            <a:ext cx="373253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89860" y="4765675"/>
            <a:ext cx="260350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583815" y="6136640"/>
            <a:ext cx="15487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