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24" r:id="rId3"/>
    <p:sldId id="361" r:id="rId4"/>
    <p:sldId id="359" r:id="rId5"/>
    <p:sldId id="358" r:id="rId6"/>
    <p:sldId id="357" r:id="rId7"/>
    <p:sldId id="356" r:id="rId8"/>
    <p:sldId id="355" r:id="rId9"/>
    <p:sldId id="353" r:id="rId10"/>
    <p:sldId id="352" r:id="rId11"/>
    <p:sldId id="351" r:id="rId12"/>
    <p:sldId id="350" r:id="rId13"/>
    <p:sldId id="349" r:id="rId14"/>
    <p:sldId id="348" r:id="rId15"/>
    <p:sldId id="346" r:id="rId16"/>
    <p:sldId id="345" r:id="rId17"/>
    <p:sldId id="344" r:id="rId18"/>
    <p:sldId id="343" r:id="rId19"/>
    <p:sldId id="342" r:id="rId20"/>
    <p:sldId id="341" r:id="rId21"/>
    <p:sldId id="340" r:id="rId22"/>
    <p:sldId id="339" r:id="rId23"/>
    <p:sldId id="338" r:id="rId24"/>
    <p:sldId id="337" r:id="rId25"/>
    <p:sldId id="336" r:id="rId26"/>
    <p:sldId id="335" r:id="rId27"/>
    <p:sldId id="334" r:id="rId28"/>
    <p:sldId id="333" r:id="rId29"/>
    <p:sldId id="332" r:id="rId30"/>
    <p:sldId id="331" r:id="rId31"/>
    <p:sldId id="329" r:id="rId32"/>
    <p:sldId id="328" r:id="rId33"/>
    <p:sldId id="327" r:id="rId34"/>
    <p:sldId id="326" r:id="rId35"/>
    <p:sldId id="325" r:id="rId36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2" userDrawn="1">
          <p15:clr>
            <a:srgbClr val="A4A3A4"/>
          </p15:clr>
        </p15:guide>
        <p15:guide id="2" pos="38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2"/>
        <p:guide pos="384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32" r="25282" b="63333"/>
          <a:stretch>
            <a:fillRect/>
          </a:stretch>
        </p:blipFill>
        <p:spPr>
          <a:xfrm>
            <a:off x="2207895" y="2780665"/>
            <a:ext cx="7576820" cy="11722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6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10478" y="1567243"/>
            <a:ext cx="2865943" cy="333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15667" y="2492093"/>
            <a:ext cx="257078" cy="305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49319" y="4303655"/>
            <a:ext cx="552241" cy="295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02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97355" y="1993900"/>
            <a:ext cx="929005" cy="85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34458" y="4511520"/>
            <a:ext cx="285642" cy="304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027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123440" y="3529330"/>
            <a:ext cx="2056765" cy="91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09280" y="3598545"/>
            <a:ext cx="1758315" cy="81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952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717010"/>
            <a:ext cx="11340000" cy="204696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45515" y="3773805"/>
            <a:ext cx="5913755" cy="91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233295" y="4865370"/>
            <a:ext cx="1790065" cy="77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361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534920"/>
            <a:ext cx="9057640" cy="91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90675" y="3507740"/>
            <a:ext cx="4791710" cy="80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628775" y="4525010"/>
            <a:ext cx="4703445" cy="80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590040" y="5749925"/>
            <a:ext cx="169989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6" grpId="0" bldLvl="0" animBg="1"/>
      <p:bldP spid="23" grpId="0" bldLvl="0" animBg="1"/>
      <p:bldP spid="2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260"/>
            <a:ext cx="1100563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27835" y="2677135"/>
            <a:ext cx="4278427" cy="314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18594" y="3259315"/>
            <a:ext cx="3409804" cy="314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27530" y="3873500"/>
            <a:ext cx="2249805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62100" y="4867275"/>
            <a:ext cx="507047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37075" y="5856020"/>
            <a:ext cx="4417037" cy="665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2" grpId="0" bldLvl="0" animBg="1"/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340205"/>
            <a:ext cx="11340000" cy="42960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7829" y="2702364"/>
            <a:ext cx="5303425" cy="32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7829" y="3292950"/>
            <a:ext cx="5274861" cy="33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7860" y="3912235"/>
            <a:ext cx="243776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7860" y="4502785"/>
            <a:ext cx="643445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7829" y="5121864"/>
            <a:ext cx="3161108" cy="33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897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38530" y="3131185"/>
            <a:ext cx="7169150" cy="80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250440" y="4080510"/>
            <a:ext cx="407606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333625" y="5149215"/>
            <a:ext cx="161417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6" grpId="0" bldLvl="0" animBg="1"/>
      <p:bldP spid="2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700250"/>
            <a:ext cx="11340000" cy="270921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57860" y="2433320"/>
            <a:ext cx="6116955" cy="81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57860" y="3572510"/>
            <a:ext cx="5471160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047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7945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975205"/>
            <a:ext cx="11340000" cy="35778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2296" y="2328222"/>
            <a:ext cx="352291" cy="305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60860" y="3883409"/>
            <a:ext cx="304685" cy="305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66900"/>
            <a:ext cx="11340000" cy="3724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99760" y="4177030"/>
            <a:ext cx="521335" cy="21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93183" y="4738572"/>
            <a:ext cx="3465793" cy="40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881100"/>
            <a:ext cx="11340000" cy="577965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05560" y="1646555"/>
            <a:ext cx="5955030" cy="80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05560" y="2607310"/>
            <a:ext cx="6256020" cy="87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05560" y="3665855"/>
            <a:ext cx="4790440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306195" y="4589780"/>
            <a:ext cx="4618990" cy="893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410335" y="5670550"/>
            <a:ext cx="1885315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343660" y="6261100"/>
            <a:ext cx="1845945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21" grpId="0" bldLvl="0" animBg="1"/>
      <p:bldP spid="28" grpId="0" bldLvl="0" animBg="1"/>
      <p:bldP spid="33" grpId="0" bldLvl="0" animBg="1"/>
      <p:bldP spid="3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64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105" y="836015"/>
            <a:ext cx="11340000" cy="573235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62050" y="1511935"/>
            <a:ext cx="555942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2019" y="2073898"/>
            <a:ext cx="5341511" cy="342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2019" y="2664274"/>
            <a:ext cx="2418438" cy="304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62019" y="3245127"/>
            <a:ext cx="3599093" cy="323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62050" y="3816350"/>
            <a:ext cx="379158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62019" y="4387789"/>
            <a:ext cx="5379596" cy="333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62050" y="4949825"/>
            <a:ext cx="817626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62050" y="5539740"/>
            <a:ext cx="250380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62019" y="6101782"/>
            <a:ext cx="5798539" cy="35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5" grpId="0" bldLvl="0" animBg="1"/>
      <p:bldP spid="1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663549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34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87858" y="3682277"/>
            <a:ext cx="885491" cy="304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25239" y="3682277"/>
            <a:ext cx="904534" cy="323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92845" y="3319780"/>
            <a:ext cx="1256665" cy="982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524990"/>
            <a:ext cx="11340000" cy="32080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9615" y="2308225"/>
            <a:ext cx="616077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9584" y="3253138"/>
            <a:ext cx="2237531" cy="33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9584" y="3778266"/>
            <a:ext cx="7026801" cy="362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9615" y="4341495"/>
            <a:ext cx="804799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5426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367510"/>
            <a:ext cx="11340000" cy="4523959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2636875"/>
            <a:ext cx="11340000" cy="4029419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2525" y="647420"/>
            <a:ext cx="11340000" cy="1917952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471930" y="1754505"/>
            <a:ext cx="2932430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521460" y="2749550"/>
            <a:ext cx="2727960" cy="74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21460" y="3732530"/>
            <a:ext cx="2188210" cy="783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521460" y="4658995"/>
            <a:ext cx="8411845" cy="84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521460" y="5622290"/>
            <a:ext cx="6283325" cy="964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" grpId="0" bldLvl="0" animBg="1"/>
      <p:bldP spid="16" grpId="0" bldLvl="0" animBg="1"/>
      <p:bldP spid="17" grpId="0" bldLvl="0" animBg="1"/>
      <p:bldP spid="2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86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1595512"/>
            <a:ext cx="304685" cy="314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57380" y="3862691"/>
            <a:ext cx="304685" cy="314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4436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628495"/>
            <a:ext cx="11340000" cy="3079044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775" y="1224000"/>
            <a:ext cx="11340000" cy="540552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80720" y="2444115"/>
            <a:ext cx="4231640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0689" y="3378584"/>
            <a:ext cx="6122267" cy="352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0689" y="3950598"/>
            <a:ext cx="3827607" cy="324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0689" y="4513078"/>
            <a:ext cx="2037581" cy="333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0720" y="5056505"/>
            <a:ext cx="851408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0689" y="5609437"/>
            <a:ext cx="6455516" cy="343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0689" y="6162384"/>
            <a:ext cx="8769219" cy="352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6" grpId="0" bldLvl="0" animBg="1"/>
      <p:bldP spid="1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295755"/>
            <a:ext cx="11340000" cy="426163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37210" y="1948180"/>
            <a:ext cx="8943340" cy="77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7179" y="2954647"/>
            <a:ext cx="8959647" cy="953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7179" y="4031974"/>
            <a:ext cx="3922821" cy="352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7210" y="4584700"/>
            <a:ext cx="10540365" cy="95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367510"/>
            <a:ext cx="11340000" cy="396921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37210" y="2626995"/>
            <a:ext cx="10530840" cy="951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7179" y="3752855"/>
            <a:ext cx="4608362" cy="31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7210" y="4296410"/>
            <a:ext cx="10559415" cy="93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61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1433636"/>
            <a:ext cx="285642" cy="314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57380" y="4130329"/>
            <a:ext cx="295162" cy="314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78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2512038"/>
            <a:ext cx="285642" cy="305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673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1586819"/>
            <a:ext cx="285642" cy="305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92785"/>
            <a:ext cx="10132695" cy="18561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2493010"/>
            <a:ext cx="10132695" cy="4403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930" y="4313555"/>
            <a:ext cx="425450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909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2509990"/>
            <a:ext cx="304685" cy="314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68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67340" y="1926590"/>
            <a:ext cx="1047750" cy="95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7455" y="3196962"/>
            <a:ext cx="2551738" cy="400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96473" y="5179455"/>
            <a:ext cx="1923323" cy="35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2025-06-22T08:24:32Z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