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495" y="2132965"/>
            <a:ext cx="6195060" cy="2517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r="4967"/>
          <a:stretch>
            <a:fillRect/>
          </a:stretch>
        </p:blipFill>
        <p:spPr>
          <a:xfrm>
            <a:off x="6888480" y="3933190"/>
            <a:ext cx="3217545" cy="27546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636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93317" y="2692587"/>
            <a:ext cx="3713350" cy="37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539" y="3542086"/>
            <a:ext cx="3294408" cy="36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3395" y="4410710"/>
            <a:ext cx="49574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900"/>
            <a:ext cx="11340000" cy="34522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95910" y="2508250"/>
            <a:ext cx="418084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76750" y="2517775"/>
            <a:ext cx="39858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413760"/>
            <a:ext cx="55168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329430"/>
            <a:ext cx="31692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14420" y="4338955"/>
            <a:ext cx="386397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r="4967"/>
          <a:stretch>
            <a:fillRect/>
          </a:stretch>
        </p:blipFill>
        <p:spPr>
          <a:xfrm>
            <a:off x="8544560" y="2420620"/>
            <a:ext cx="3217545" cy="275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3462145"/>
            <a:ext cx="599848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2855595" y="4128770"/>
            <a:ext cx="484632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340000" cy="370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10" r="79678" b="22436"/>
          <a:stretch>
            <a:fillRect/>
          </a:stretch>
        </p:blipFill>
        <p:spPr>
          <a:xfrm>
            <a:off x="4871720" y="4149090"/>
            <a:ext cx="230441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895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8009" y="2889215"/>
            <a:ext cx="342770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54" r="80317" b="19117"/>
          <a:stretch>
            <a:fillRect/>
          </a:stretch>
        </p:blipFill>
        <p:spPr>
          <a:xfrm>
            <a:off x="4512310" y="4149090"/>
            <a:ext cx="2232025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241685"/>
            <a:ext cx="380855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6" r="26974" b="24080"/>
          <a:stretch>
            <a:fillRect/>
          </a:stretch>
        </p:blipFill>
        <p:spPr>
          <a:xfrm>
            <a:off x="5015865" y="4293235"/>
            <a:ext cx="2272030" cy="243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2493084"/>
            <a:ext cx="304685" cy="3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7" r="65712" b="20161"/>
          <a:stretch>
            <a:fillRect/>
          </a:stretch>
        </p:blipFill>
        <p:spPr>
          <a:xfrm>
            <a:off x="3575685" y="3213100"/>
            <a:ext cx="3888105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3483738"/>
            <a:ext cx="323727" cy="3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6" r="18720" b="20161"/>
          <a:stretch>
            <a:fillRect/>
          </a:stretch>
        </p:blipFill>
        <p:spPr>
          <a:xfrm>
            <a:off x="7104380" y="3284855"/>
            <a:ext cx="4032885" cy="345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r="6658" b="37350"/>
          <a:stretch>
            <a:fillRect/>
          </a:stretch>
        </p:blipFill>
        <p:spPr>
          <a:xfrm>
            <a:off x="6312535" y="3285490"/>
            <a:ext cx="4176350" cy="32404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38287" y="3131831"/>
            <a:ext cx="571284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038051"/>
            <a:ext cx="1609118" cy="52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5875" y="4984115"/>
            <a:ext cx="31464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95755"/>
            <a:ext cx="11340000" cy="517282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47065" y="2336800"/>
            <a:ext cx="6286500" cy="1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4845" y="4115435"/>
            <a:ext cx="59632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08660" y="4979035"/>
            <a:ext cx="342773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08660" y="5857875"/>
            <a:ext cx="64617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2" grpId="0" bldLvl="0" animBg="1"/>
      <p:bldP spid="28" grpId="0" bldLvl="0" animBg="1"/>
      <p:bldP spid="3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64" r="8674" b="14507"/>
          <a:stretch>
            <a:fillRect/>
          </a:stretch>
        </p:blipFill>
        <p:spPr>
          <a:xfrm>
            <a:off x="6888480" y="2420620"/>
            <a:ext cx="4248105" cy="37439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958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34895"/>
            <a:ext cx="440817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256356"/>
            <a:ext cx="2389874" cy="46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63060"/>
            <a:ext cx="56883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35275" y="5032375"/>
            <a:ext cx="27184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059680"/>
            <a:ext cx="248221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animBg="1"/>
      <p:bldP spid="15" grpId="0" bldLvl="0" animBg="1"/>
      <p:bldP spid="20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556740"/>
            <a:ext cx="11340000" cy="35584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9615" y="2703195"/>
            <a:ext cx="32016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615" y="3550285"/>
            <a:ext cx="21977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9615" y="4410075"/>
            <a:ext cx="36048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64" r="8674" b="14507"/>
          <a:stretch>
            <a:fillRect/>
          </a:stretch>
        </p:blipFill>
        <p:spPr>
          <a:xfrm>
            <a:off x="6672580" y="1268730"/>
            <a:ext cx="4248105" cy="374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052830"/>
            <a:ext cx="10391775" cy="5713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620395"/>
            <a:ext cx="1957705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75" y="1340205"/>
            <a:ext cx="11340000" cy="44522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2920" y="2474595"/>
            <a:ext cx="73393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2889" y="3389936"/>
            <a:ext cx="6274609" cy="4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2920" y="4241800"/>
            <a:ext cx="210058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04135" y="4220210"/>
            <a:ext cx="26949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7355" y="5066665"/>
            <a:ext cx="17805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07895" y="5100955"/>
            <a:ext cx="226568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12595"/>
            <a:ext cx="11340000" cy="3396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43860" y="2478405"/>
            <a:ext cx="24993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080" y="2503805"/>
            <a:ext cx="217678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1350" y="3338830"/>
            <a:ext cx="193865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80005" y="3378200"/>
            <a:ext cx="33959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615" y="4208145"/>
            <a:ext cx="604583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1700530"/>
            <a:ext cx="2820670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132685"/>
            <a:ext cx="11340000" cy="2737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71596"/>
            <a:ext cx="1123526" cy="4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442936"/>
            <a:ext cx="1009269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2775" y="2345690"/>
            <a:ext cx="178244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911" y="3357139"/>
            <a:ext cx="1571032" cy="5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15566" y="4299910"/>
            <a:ext cx="1142569" cy="5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38287" y="4318956"/>
            <a:ext cx="504635" cy="4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0806" y="5261727"/>
            <a:ext cx="561763" cy="50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92505"/>
            <a:ext cx="1076065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839149" y="3549651"/>
            <a:ext cx="325257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950" y="764260"/>
            <a:ext cx="97320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59966" y="3583842"/>
            <a:ext cx="1446326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3211" y="4417457"/>
            <a:ext cx="629192" cy="32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9538" y="5242900"/>
            <a:ext cx="678220" cy="32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84150" y="5226555"/>
            <a:ext cx="1462668" cy="39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8862" y="6043825"/>
            <a:ext cx="1446326" cy="4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48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545" y="4249420"/>
            <a:ext cx="609790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595" y="5993765"/>
            <a:ext cx="103632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21995"/>
            <a:ext cx="9115425" cy="6026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3375" y="3138805"/>
            <a:ext cx="56769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61938"/>
            <a:ext cx="380856" cy="39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07" b="20603"/>
          <a:stretch>
            <a:fillRect/>
          </a:stretch>
        </p:blipFill>
        <p:spPr>
          <a:xfrm>
            <a:off x="3648075" y="3860800"/>
            <a:ext cx="286639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304930"/>
            <a:ext cx="618891" cy="38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7" t="20219" r="27607" b="17723"/>
          <a:stretch>
            <a:fillRect/>
          </a:stretch>
        </p:blipFill>
        <p:spPr>
          <a:xfrm>
            <a:off x="4799965" y="3213100"/>
            <a:ext cx="3384505" cy="309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2025-06-23T08:37:29Z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