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0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r="25282" b="61125"/>
          <a:stretch>
            <a:fillRect/>
          </a:stretch>
        </p:blipFill>
        <p:spPr>
          <a:xfrm>
            <a:off x="2085975" y="2420620"/>
            <a:ext cx="8020685" cy="1332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45295" y="1605280"/>
            <a:ext cx="15925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17" y="3388716"/>
            <a:ext cx="599848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2166772"/>
            <a:ext cx="1266347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24" y="4404665"/>
            <a:ext cx="1475818" cy="4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515" y="4081780"/>
            <a:ext cx="35280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4767320"/>
            <a:ext cx="647455" cy="27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583180"/>
            <a:ext cx="586867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1561" y="3786323"/>
            <a:ext cx="2665994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1561" y="4472150"/>
            <a:ext cx="637934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6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711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515870"/>
            <a:ext cx="7425690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5470" y="4393565"/>
            <a:ext cx="844994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6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4860" y="3880485"/>
            <a:ext cx="28790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105" y="4642204"/>
            <a:ext cx="3113501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576839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148205" y="1863725"/>
            <a:ext cx="288734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45335" y="2900045"/>
            <a:ext cx="209486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88515" y="3991610"/>
            <a:ext cx="178181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65505" y="5035550"/>
            <a:ext cx="10259060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26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323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6740"/>
            <a:ext cx="11340000" cy="3655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5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060295"/>
            <a:ext cx="11340000" cy="3582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3250" y="2174620"/>
            <a:ext cx="304685" cy="3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3250" y="4346795"/>
            <a:ext cx="295162" cy="31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5040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85470" y="2642870"/>
            <a:ext cx="572071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9217" y="3945652"/>
            <a:ext cx="3922821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8175" y="4558665"/>
            <a:ext cx="323215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85439" y="5832079"/>
            <a:ext cx="3065894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77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6176800"/>
            <a:ext cx="476070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24000"/>
            <a:ext cx="11340000" cy="50959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0720" y="2458085"/>
            <a:ext cx="472059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0689" y="3681464"/>
            <a:ext cx="4894005" cy="6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0720" y="4726940"/>
            <a:ext cx="832739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0689" y="5872226"/>
            <a:ext cx="9226246" cy="35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08110" y="4726940"/>
            <a:ext cx="239522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 bldLvl="0" animBg="1"/>
      <p:bldP spid="2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94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3003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715" y="4592320"/>
            <a:ext cx="913955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5950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85470" y="2705100"/>
            <a:ext cx="28702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5439" y="3377018"/>
            <a:ext cx="5255818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5470" y="3958590"/>
            <a:ext cx="29527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5470" y="4549775"/>
            <a:ext cx="81661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2253347"/>
            <a:ext cx="437984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3473315"/>
            <a:ext cx="437984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0300" y="3549650"/>
            <a:ext cx="478790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205"/>
            <a:ext cx="11340000" cy="3165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6653" b="67700"/>
          <a:stretch>
            <a:fillRect/>
          </a:stretch>
        </p:blipFill>
        <p:spPr>
          <a:xfrm>
            <a:off x="4224020" y="4364990"/>
            <a:ext cx="374455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1127760" y="1268730"/>
            <a:ext cx="6624365" cy="44596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9629" y="2097451"/>
            <a:ext cx="1694811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29" y="2659647"/>
            <a:ext cx="2942115" cy="33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29" y="3269487"/>
            <a:ext cx="2999244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629" y="3907913"/>
            <a:ext cx="5541460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660" y="4518025"/>
            <a:ext cx="38392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60" y="5128895"/>
            <a:ext cx="319214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2335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130425"/>
            <a:ext cx="1079309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39" y="3381011"/>
            <a:ext cx="4113249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6653" b="67700"/>
          <a:stretch>
            <a:fillRect/>
          </a:stretch>
        </p:blipFill>
        <p:spPr>
          <a:xfrm>
            <a:off x="4224020" y="4364990"/>
            <a:ext cx="374455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538398"/>
            <a:ext cx="314205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423" y="3034171"/>
            <a:ext cx="285642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724755"/>
            <a:ext cx="11340000" cy="584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9429" y="4954858"/>
            <a:ext cx="276120" cy="21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1340000" cy="5289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5160010" y="5374005"/>
            <a:ext cx="5168900" cy="13227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340205"/>
            <a:ext cx="11340000" cy="263610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5024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11560"/>
            <a:ext cx="2361309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750820"/>
            <a:ext cx="40087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40" y="3361055"/>
            <a:ext cx="54895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460" y="4029075"/>
            <a:ext cx="93160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35264" y="4706196"/>
            <a:ext cx="4322720" cy="37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35264" y="5373933"/>
            <a:ext cx="1875717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6888480" y="1825625"/>
            <a:ext cx="498665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628495"/>
            <a:ext cx="11340000" cy="38316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3048635"/>
            <a:ext cx="838644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829" y="4392587"/>
            <a:ext cx="5484332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29" y="5002594"/>
            <a:ext cx="7150579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63415"/>
            <a:ext cx="352291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3846377"/>
            <a:ext cx="28564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510168"/>
            <a:ext cx="314205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875825"/>
            <a:ext cx="352291" cy="3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016257"/>
            <a:ext cx="295162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2751955"/>
            <a:ext cx="285642" cy="30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6800" y="2004060"/>
            <a:ext cx="76009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530" y="4067175"/>
            <a:ext cx="59118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586" y="1424055"/>
            <a:ext cx="3532443" cy="4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2986393"/>
            <a:ext cx="1504382" cy="4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2025-06-22T08:48:07Z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