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5" r:id="rId4"/>
    <p:sldId id="354" r:id="rId5"/>
    <p:sldId id="353" r:id="rId6"/>
    <p:sldId id="352" r:id="rId7"/>
    <p:sldId id="351" r:id="rId8"/>
    <p:sldId id="349" r:id="rId9"/>
    <p:sldId id="348" r:id="rId10"/>
    <p:sldId id="347" r:id="rId11"/>
    <p:sldId id="346" r:id="rId12"/>
    <p:sldId id="345" r:id="rId13"/>
    <p:sldId id="343" r:id="rId14"/>
    <p:sldId id="342" r:id="rId15"/>
    <p:sldId id="341" r:id="rId16"/>
    <p:sldId id="340" r:id="rId17"/>
    <p:sldId id="339" r:id="rId18"/>
    <p:sldId id="337" r:id="rId19"/>
    <p:sldId id="336" r:id="rId20"/>
    <p:sldId id="335" r:id="rId21"/>
    <p:sldId id="334" r:id="rId22"/>
    <p:sldId id="333" r:id="rId23"/>
    <p:sldId id="331" r:id="rId24"/>
    <p:sldId id="330" r:id="rId25"/>
    <p:sldId id="329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7895" y="3213100"/>
            <a:ext cx="8345170" cy="8909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0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463034"/>
            <a:ext cx="342770" cy="390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54530"/>
            <a:ext cx="11340000" cy="48488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4979168"/>
            <a:ext cx="342770" cy="400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20" b="23081"/>
          <a:stretch>
            <a:fillRect/>
          </a:stretch>
        </p:blipFill>
        <p:spPr>
          <a:xfrm>
            <a:off x="7320280" y="376555"/>
            <a:ext cx="2509520" cy="2405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3809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3227939"/>
            <a:ext cx="371334" cy="40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80" r="19991" b="23081"/>
          <a:stretch>
            <a:fillRect/>
          </a:stretch>
        </p:blipFill>
        <p:spPr>
          <a:xfrm>
            <a:off x="5232400" y="4217035"/>
            <a:ext cx="3153410" cy="250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92505"/>
            <a:ext cx="1041262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1815" y="2667000"/>
            <a:ext cx="578739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39595" y="3448685"/>
            <a:ext cx="577024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83410" y="4289425"/>
            <a:ext cx="589915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98930" y="5033010"/>
            <a:ext cx="6402705" cy="139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9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2587280"/>
            <a:ext cx="371334" cy="409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1080770"/>
            <a:ext cx="10567035" cy="567944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944100" y="3564890"/>
            <a:ext cx="619760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9647" y="4416352"/>
            <a:ext cx="1009269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73" b="20685"/>
          <a:stretch>
            <a:fillRect/>
          </a:stretch>
        </p:blipFill>
        <p:spPr>
          <a:xfrm>
            <a:off x="3804285" y="3500755"/>
            <a:ext cx="3948430" cy="3310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34" r="7930" b="19149"/>
          <a:stretch>
            <a:fillRect/>
          </a:stretch>
        </p:blipFill>
        <p:spPr>
          <a:xfrm>
            <a:off x="7680325" y="4077335"/>
            <a:ext cx="3281680" cy="266636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8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01259" y="4519835"/>
            <a:ext cx="1018790" cy="43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86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1" r="8715" b="45997"/>
          <a:stretch>
            <a:fillRect/>
          </a:stretch>
        </p:blipFill>
        <p:spPr>
          <a:xfrm>
            <a:off x="5808345" y="3213100"/>
            <a:ext cx="3312750" cy="31686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2505"/>
            <a:ext cx="10412622" cy="5868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308735" y="1588770"/>
            <a:ext cx="625030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44295" y="2250440"/>
            <a:ext cx="423164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96645" y="3074670"/>
            <a:ext cx="5650865" cy="96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308100" y="4258310"/>
            <a:ext cx="763524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226820" y="5184775"/>
            <a:ext cx="289941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127125" y="5958205"/>
            <a:ext cx="729996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9" grpId="0" bldLvl="0" animBg="1"/>
      <p:bldP spid="24" grpId="0" bldLvl="0" animBg="1"/>
      <p:bldP spid="33" grpId="0" bldLvl="0" animBg="1"/>
      <p:bldP spid="43" grpId="0" bldLvl="0" animBg="1"/>
      <p:bldP spid="4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613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558438" y="3083198"/>
            <a:ext cx="1018789" cy="4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0395"/>
            <a:ext cx="10419080" cy="45675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235" y="4149090"/>
            <a:ext cx="2640965" cy="261175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010" y="2187295"/>
            <a:ext cx="11340000" cy="349696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224000"/>
            <a:ext cx="11340000" cy="804413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647065" y="3027045"/>
            <a:ext cx="648589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94690" y="4060190"/>
            <a:ext cx="546798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063" b="79366"/>
          <a:stretch>
            <a:fillRect/>
          </a:stretch>
        </p:blipFill>
        <p:spPr>
          <a:xfrm>
            <a:off x="623570" y="5589905"/>
            <a:ext cx="3168060" cy="720370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white">
          <a:xfrm>
            <a:off x="655955" y="4950460"/>
            <a:ext cx="6790055" cy="125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8" grpId="0" bldLvl="0" animBg="1"/>
      <p:bldP spid="3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52"/>
          <a:stretch>
            <a:fillRect/>
          </a:stretch>
        </p:blipFill>
        <p:spPr>
          <a:xfrm>
            <a:off x="360045" y="1917345"/>
            <a:ext cx="11339830" cy="279816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4485" y="3122295"/>
            <a:ext cx="573849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009472"/>
            <a:ext cx="4103727" cy="448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04" r="6641"/>
          <a:stretch>
            <a:fillRect/>
          </a:stretch>
        </p:blipFill>
        <p:spPr>
          <a:xfrm>
            <a:off x="7392670" y="1340485"/>
            <a:ext cx="3816395" cy="3496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620395"/>
            <a:ext cx="8321040" cy="612394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5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39748" y="4368178"/>
            <a:ext cx="1028312" cy="4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809" b="22267"/>
          <a:stretch>
            <a:fillRect/>
          </a:stretch>
        </p:blipFill>
        <p:spPr>
          <a:xfrm>
            <a:off x="7360920" y="3789045"/>
            <a:ext cx="3559175" cy="2873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5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8211" y="2387566"/>
            <a:ext cx="1028312" cy="44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67" r="21895" b="22997"/>
          <a:stretch>
            <a:fillRect/>
          </a:stretch>
        </p:blipFill>
        <p:spPr>
          <a:xfrm>
            <a:off x="4439920" y="2835910"/>
            <a:ext cx="4392885" cy="3281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0344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8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43727" y="2386852"/>
            <a:ext cx="1114005" cy="505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9748" y="3387668"/>
            <a:ext cx="561763" cy="390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59" t="19048"/>
          <a:stretch>
            <a:fillRect/>
          </a:stretch>
        </p:blipFill>
        <p:spPr>
          <a:xfrm>
            <a:off x="7320280" y="3140710"/>
            <a:ext cx="4091940" cy="3531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1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06599" y="1471693"/>
            <a:ext cx="1066397" cy="514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9596" y="2395782"/>
            <a:ext cx="1028312" cy="514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63123" y="3319870"/>
            <a:ext cx="1056876" cy="514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34256" y="4243959"/>
            <a:ext cx="1142569" cy="504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92191" y="2434235"/>
            <a:ext cx="1018790" cy="5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68725" y="3292475"/>
            <a:ext cx="5822315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979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500302" y="5091536"/>
            <a:ext cx="371334" cy="40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3742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151535"/>
            <a:ext cx="342770" cy="399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261" b="20777"/>
          <a:stretch>
            <a:fillRect/>
          </a:stretch>
        </p:blipFill>
        <p:spPr>
          <a:xfrm>
            <a:off x="4800600" y="4364990"/>
            <a:ext cx="3015615" cy="2372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4636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099769"/>
            <a:ext cx="342770" cy="40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72" t="14468" r="8557" b="19118"/>
          <a:stretch>
            <a:fillRect/>
          </a:stretch>
        </p:blipFill>
        <p:spPr>
          <a:xfrm>
            <a:off x="4871720" y="5012690"/>
            <a:ext cx="2859405" cy="1856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2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39798" y="2415585"/>
            <a:ext cx="780755" cy="43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01561" y="4264925"/>
            <a:ext cx="780755" cy="4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55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62216" y="3518728"/>
            <a:ext cx="437984" cy="399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2025-06-23T06:47:58Z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