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840" y="3141345"/>
            <a:ext cx="6950075" cy="800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2996470"/>
            <a:ext cx="34277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48447"/>
            <a:ext cx="371335" cy="41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5225"/>
            <a:ext cx="11340000" cy="1513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9905" y="1263650"/>
            <a:ext cx="136334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30"/>
            <a:ext cx="11340000" cy="4083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1545" y="5303520"/>
            <a:ext cx="400621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5505" y="5045075"/>
            <a:ext cx="3608070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2606962"/>
            <a:ext cx="380856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3425" y="3386000"/>
            <a:ext cx="1180654" cy="5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947553"/>
            <a:ext cx="380856" cy="39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148810"/>
            <a:ext cx="11340000" cy="1809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8405"/>
            <a:ext cx="1090846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93842" y="5217717"/>
            <a:ext cx="357204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1069320" cy="600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0455" y="2679065"/>
            <a:ext cx="84836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58210" y="3017520"/>
            <a:ext cx="194818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2140" y="3914775"/>
            <a:ext cx="1028700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9779635" cy="60991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19910" y="2854960"/>
            <a:ext cx="359727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4345" y="3624580"/>
            <a:ext cx="25184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05915" y="4554855"/>
            <a:ext cx="9373235" cy="211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17745" y="4048760"/>
            <a:ext cx="19983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4206" y="5053678"/>
            <a:ext cx="1732896" cy="4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8620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1787586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5" y="3283940"/>
            <a:ext cx="11340000" cy="2117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7210" y="2571750"/>
            <a:ext cx="10488295" cy="145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4360" y="4276090"/>
            <a:ext cx="8072120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05" y="980160"/>
            <a:ext cx="11340000" cy="569793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1490867"/>
            <a:ext cx="1114005" cy="5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4359688"/>
            <a:ext cx="1104483" cy="4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37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370365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07060" y="3103245"/>
            <a:ext cx="521081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3715" y="4034155"/>
            <a:ext cx="904938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405"/>
            <a:ext cx="1063575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2480961"/>
            <a:ext cx="1685289" cy="45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1057" y="3452249"/>
            <a:ext cx="1704332" cy="45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6675" y="4394970"/>
            <a:ext cx="1066397" cy="5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133330" cy="62496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200640" y="3249295"/>
            <a:ext cx="56388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2501729"/>
            <a:ext cx="780755" cy="4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990" y="4122420"/>
            <a:ext cx="19380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2148352"/>
            <a:ext cx="59984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500" y="3787140"/>
            <a:ext cx="16611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43" y="1491014"/>
            <a:ext cx="780755" cy="4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984" y="3808314"/>
            <a:ext cx="1190176" cy="46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4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42765" y="3113405"/>
            <a:ext cx="2315845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5965" y="3966210"/>
            <a:ext cx="1877060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2025-06-23T01:02:52Z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