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5" r:id="rId4"/>
    <p:sldId id="354" r:id="rId5"/>
    <p:sldId id="353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1" r:id="rId15"/>
    <p:sldId id="339" r:id="rId16"/>
    <p:sldId id="337" r:id="rId17"/>
    <p:sldId id="336" r:id="rId18"/>
    <p:sldId id="335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595" y="3116580"/>
            <a:ext cx="731266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6" b="48330"/>
          <a:stretch>
            <a:fillRect/>
          </a:stretch>
        </p:blipFill>
        <p:spPr>
          <a:xfrm>
            <a:off x="4584065" y="4077335"/>
            <a:ext cx="4382770" cy="27279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89990"/>
            <a:ext cx="11340000" cy="585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885" y="1118870"/>
            <a:ext cx="242697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660" y="2033905"/>
            <a:ext cx="51435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660" y="2968625"/>
            <a:ext cx="4195445" cy="219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13407" y="5371328"/>
            <a:ext cx="5931838" cy="4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13485" y="6181725"/>
            <a:ext cx="280225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90555" cy="3572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57"/>
          <a:stretch>
            <a:fillRect/>
          </a:stretch>
        </p:blipFill>
        <p:spPr>
          <a:xfrm>
            <a:off x="4728210" y="3790315"/>
            <a:ext cx="5450205" cy="28898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475" y="5282565"/>
            <a:ext cx="10286365" cy="13481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95" y="865505"/>
            <a:ext cx="10286365" cy="4347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91" r="28457"/>
          <a:stretch>
            <a:fillRect/>
          </a:stretch>
        </p:blipFill>
        <p:spPr>
          <a:xfrm>
            <a:off x="8832850" y="1124585"/>
            <a:ext cx="3074035" cy="28898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83005" y="1720850"/>
            <a:ext cx="75171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3005" y="2404110"/>
            <a:ext cx="396367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83005" y="3052445"/>
            <a:ext cx="8352155" cy="21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26185" y="5386070"/>
            <a:ext cx="54413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3315" y="6155055"/>
            <a:ext cx="362521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8" grpId="0" animBg="1"/>
      <p:bldP spid="23" grpId="0" animBg="1"/>
      <p:bldP spid="24" grpId="0" bldLvl="0" animBg="1"/>
      <p:bldP spid="11" grpId="1" animBg="1"/>
      <p:bldP spid="15" grpId="1" animBg="1"/>
      <p:bldP spid="18" grpId="1" animBg="1"/>
      <p:bldP spid="23" grpId="1" animBg="1"/>
      <p:bldP spid="2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71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843576" y="5923441"/>
            <a:ext cx="571283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1" r="56820" b="20360"/>
          <a:stretch>
            <a:fillRect/>
          </a:stretch>
        </p:blipFill>
        <p:spPr>
          <a:xfrm>
            <a:off x="6477635" y="496570"/>
            <a:ext cx="458724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r="7924" b="25759"/>
          <a:stretch>
            <a:fillRect/>
          </a:stretch>
        </p:blipFill>
        <p:spPr>
          <a:xfrm>
            <a:off x="3935730" y="3861435"/>
            <a:ext cx="4878705" cy="28174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3359341"/>
            <a:ext cx="599848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r="7924" b="25759"/>
          <a:stretch>
            <a:fillRect/>
          </a:stretch>
        </p:blipFill>
        <p:spPr>
          <a:xfrm>
            <a:off x="3935730" y="3861435"/>
            <a:ext cx="4878705" cy="281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88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80"/>
          <a:stretch>
            <a:fillRect/>
          </a:stretch>
        </p:blipFill>
        <p:spPr>
          <a:xfrm>
            <a:off x="1631950" y="3717290"/>
            <a:ext cx="3124200" cy="304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2250" y="3989070"/>
            <a:ext cx="3028315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832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80"/>
          <a:stretch>
            <a:fillRect/>
          </a:stretch>
        </p:blipFill>
        <p:spPr>
          <a:xfrm>
            <a:off x="1631950" y="3717290"/>
            <a:ext cx="3124200" cy="304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2250" y="3989070"/>
            <a:ext cx="3028315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72640"/>
            <a:ext cx="11340000" cy="41226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25425" y="2707005"/>
            <a:ext cx="350710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1455" y="3574415"/>
            <a:ext cx="517525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5425" y="4344670"/>
            <a:ext cx="108934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25425" y="5255895"/>
            <a:ext cx="44456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2" r="24442"/>
          <a:stretch>
            <a:fillRect/>
          </a:stretch>
        </p:blipFill>
        <p:spPr>
          <a:xfrm>
            <a:off x="8328660" y="980440"/>
            <a:ext cx="3512820" cy="313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1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29118" y="3149630"/>
            <a:ext cx="1942367" cy="5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5430" y="4159885"/>
            <a:ext cx="571182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2" r="24442"/>
          <a:stretch>
            <a:fillRect/>
          </a:stretch>
        </p:blipFill>
        <p:spPr>
          <a:xfrm>
            <a:off x="7626985" y="3357245"/>
            <a:ext cx="3329305" cy="297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0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48916" y="1300241"/>
            <a:ext cx="2542216" cy="4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5605" y="2118995"/>
            <a:ext cx="45008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96485" y="2214880"/>
            <a:ext cx="23856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1475" y="3097530"/>
            <a:ext cx="452564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897120" y="3103245"/>
            <a:ext cx="35941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43885" y="3989070"/>
            <a:ext cx="476758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025900"/>
            <a:ext cx="28225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826635"/>
            <a:ext cx="87693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2" r="24442"/>
          <a:stretch>
            <a:fillRect/>
          </a:stretch>
        </p:blipFill>
        <p:spPr>
          <a:xfrm>
            <a:off x="8616315" y="1988820"/>
            <a:ext cx="3227705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bldLvl="0" animBg="1"/>
      <p:bldP spid="14" grpId="0" bldLvl="0" animBg="1"/>
      <p:bldP spid="16" grpId="0" bldLvl="0" animBg="1"/>
      <p:bldP spid="22" grpId="0" bldLvl="0" animBg="1"/>
      <p:bldP spid="23" grpId="0" bldLvl="0" animBg="1"/>
      <p:bldP spid="25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9284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80160"/>
            <a:ext cx="11340000" cy="561972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" y="1224280"/>
            <a:ext cx="10203180" cy="56146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44805" y="3104515"/>
            <a:ext cx="63334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3933190"/>
            <a:ext cx="312356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83610" y="3933190"/>
            <a:ext cx="389826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4485" y="4695190"/>
            <a:ext cx="7399020" cy="203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8" t="46634" r="28176"/>
          <a:stretch>
            <a:fillRect/>
          </a:stretch>
        </p:blipFill>
        <p:spPr>
          <a:xfrm>
            <a:off x="7896225" y="2277110"/>
            <a:ext cx="4032205" cy="313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0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53294"/>
            <a:ext cx="238035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30000"/>
            <a:ext cx="2408916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42105"/>
            <a:ext cx="488124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053965"/>
            <a:ext cx="45351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8" t="46634" r="28176"/>
          <a:stretch>
            <a:fillRect/>
          </a:stretch>
        </p:blipFill>
        <p:spPr>
          <a:xfrm>
            <a:off x="7896225" y="2277110"/>
            <a:ext cx="4032205" cy="313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69550" cy="4561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3254375"/>
            <a:ext cx="57594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21" r="60208" b="18976"/>
          <a:stretch>
            <a:fillRect/>
          </a:stretch>
        </p:blipFill>
        <p:spPr>
          <a:xfrm>
            <a:off x="8400415" y="4293235"/>
            <a:ext cx="3618230" cy="184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9749155" cy="3549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 r="6653" b="20433"/>
          <a:stretch>
            <a:fillRect/>
          </a:stretch>
        </p:blipFill>
        <p:spPr>
          <a:xfrm>
            <a:off x="3781425" y="3973195"/>
            <a:ext cx="3997960" cy="26816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692785"/>
            <a:ext cx="10086975" cy="3517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2556510"/>
            <a:ext cx="76517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 r="6653" b="20433"/>
          <a:stretch>
            <a:fillRect/>
          </a:stretch>
        </p:blipFill>
        <p:spPr>
          <a:xfrm>
            <a:off x="3648075" y="4004945"/>
            <a:ext cx="3997960" cy="2681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007600" cy="3613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4" b="21961"/>
          <a:stretch>
            <a:fillRect/>
          </a:stretch>
        </p:blipFill>
        <p:spPr>
          <a:xfrm>
            <a:off x="4079875" y="3789045"/>
            <a:ext cx="2992120" cy="29927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3520075"/>
            <a:ext cx="1656725" cy="4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4" b="21961"/>
          <a:stretch>
            <a:fillRect/>
          </a:stretch>
        </p:blipFill>
        <p:spPr>
          <a:xfrm>
            <a:off x="8425180" y="3262630"/>
            <a:ext cx="3316605" cy="331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88010"/>
            <a:ext cx="10158730" cy="4304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995" y="4073525"/>
            <a:ext cx="5988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2" r="25070" b="17461"/>
          <a:stretch>
            <a:fillRect/>
          </a:stretch>
        </p:blipFill>
        <p:spPr>
          <a:xfrm>
            <a:off x="5546090" y="3429635"/>
            <a:ext cx="224409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2025-06-23T10:02:14Z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