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95" y="3068955"/>
            <a:ext cx="7268210" cy="925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793750"/>
            <a:ext cx="11164570" cy="601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765" y="2480945"/>
            <a:ext cx="7785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070" y="2557780"/>
            <a:ext cx="31902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567979"/>
            <a:ext cx="761712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452620"/>
            <a:ext cx="37249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505" y="4126230"/>
            <a:ext cx="420751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06715" y="5748655"/>
            <a:ext cx="23971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08735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210" y="2287270"/>
            <a:ext cx="360680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7905" y="2461895"/>
            <a:ext cx="48361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5085" y="3460115"/>
            <a:ext cx="24168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70100" y="3906520"/>
            <a:ext cx="244729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24710" y="5384800"/>
            <a:ext cx="197548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8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6805" y="3557905"/>
            <a:ext cx="48863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2200" y="4567555"/>
            <a:ext cx="18097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3145" y="5465445"/>
            <a:ext cx="86823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3243593"/>
            <a:ext cx="371334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617293"/>
            <a:ext cx="314206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8788400" cy="616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8285" y="5982970"/>
            <a:ext cx="5130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2925"/>
            <a:ext cx="9872345" cy="6224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6655" y="2858770"/>
            <a:ext cx="42710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3100" y="3203575"/>
            <a:ext cx="382143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08315" y="3656330"/>
            <a:ext cx="17780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717790" y="4470400"/>
            <a:ext cx="15398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38830" y="4562475"/>
            <a:ext cx="213423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103880" y="5781675"/>
            <a:ext cx="182435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1" grpId="0" bldLvl="0" animBg="1"/>
      <p:bldP spid="22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00250"/>
            <a:ext cx="11340000" cy="314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60" y="2950210"/>
            <a:ext cx="491045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6418" y="4111443"/>
            <a:ext cx="2561259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67100" y="3197225"/>
            <a:ext cx="19297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4405745"/>
            <a:ext cx="10035566" cy="4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5405755"/>
            <a:ext cx="65525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379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980160"/>
            <a:ext cx="11340000" cy="53292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772640"/>
            <a:ext cx="11340000" cy="36477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37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469241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7860" y="3029585"/>
            <a:ext cx="7830820" cy="28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319250"/>
            <a:ext cx="11340000" cy="462537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801370" y="3139440"/>
            <a:ext cx="9342755" cy="28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68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1405318"/>
            <a:ext cx="1104483" cy="45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2321456"/>
            <a:ext cx="2180403" cy="47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" y="1035050"/>
            <a:ext cx="10937875" cy="57708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90150" y="4973320"/>
            <a:ext cx="72136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323277"/>
            <a:ext cx="342770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551535"/>
            <a:ext cx="1094962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428365"/>
            <a:ext cx="47936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788" y="4467294"/>
            <a:ext cx="1437732" cy="4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239510" y="2133600"/>
            <a:ext cx="5375955" cy="3703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01410" y="3409950"/>
            <a:ext cx="43872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9968" y="4424240"/>
            <a:ext cx="2437481" cy="48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9968" y="5378791"/>
            <a:ext cx="1047355" cy="35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00475"/>
            <a:ext cx="11340000" cy="2441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1789" y="3624440"/>
            <a:ext cx="380856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91333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2025-06-23T04:09:16Z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