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775" y="3143250"/>
            <a:ext cx="11590655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26795"/>
            <a:ext cx="9844661" cy="586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271270" y="2362835"/>
            <a:ext cx="494982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37560" y="3038475"/>
            <a:ext cx="31235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5565" y="3093720"/>
            <a:ext cx="19792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6200" y="3776980"/>
            <a:ext cx="221615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562985" y="3803650"/>
            <a:ext cx="39731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8250" y="4608195"/>
            <a:ext cx="931481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38161" y="6098208"/>
            <a:ext cx="9142061" cy="38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7" grpId="0" bldLvl="0" animBg="1"/>
      <p:bldP spid="28" grpId="0" bldLvl="0" animBg="1"/>
      <p:bldP spid="32" grpId="0" bldLvl="0" animBg="1"/>
      <p:bldP spid="33" grpId="0" bldLvl="0" animBg="1"/>
      <p:bldP spid="34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15993"/>
            <a:ext cx="7141057" cy="4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78835"/>
            <a:ext cx="10502265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087620"/>
            <a:ext cx="68732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917565"/>
            <a:ext cx="100336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3" r="4909" b="60735"/>
          <a:stretch>
            <a:fillRect/>
          </a:stretch>
        </p:blipFill>
        <p:spPr>
          <a:xfrm>
            <a:off x="7896225" y="836930"/>
            <a:ext cx="3891280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466070" cy="3469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975" y="3994150"/>
            <a:ext cx="3873500" cy="27590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851515" cy="3458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4004945"/>
            <a:ext cx="3987165" cy="28403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500524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45" y="4780280"/>
            <a:ext cx="537718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322560" cy="5634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1325" y="2100580"/>
            <a:ext cx="954659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850" y="2875280"/>
            <a:ext cx="64420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850" y="3736975"/>
            <a:ext cx="9911715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9105" y="5344160"/>
            <a:ext cx="44742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3850" y="6162040"/>
            <a:ext cx="85166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r="4706" b="20865"/>
          <a:stretch>
            <a:fillRect/>
          </a:stretch>
        </p:blipFill>
        <p:spPr>
          <a:xfrm>
            <a:off x="8760460" y="3933190"/>
            <a:ext cx="3397885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41045"/>
            <a:ext cx="10321290" cy="3324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455" y="3966210"/>
            <a:ext cx="3964305" cy="28238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698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455" y="3966210"/>
            <a:ext cx="3964305" cy="28238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95755"/>
            <a:ext cx="11340000" cy="506668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93395" y="4064635"/>
            <a:ext cx="4902200" cy="241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7650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623560" y="1672590"/>
            <a:ext cx="381063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295" y="2441575"/>
            <a:ext cx="61982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1495" y="3336290"/>
            <a:ext cx="419925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5295" y="4702810"/>
            <a:ext cx="1080833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r="3063" b="15260"/>
          <a:stretch>
            <a:fillRect/>
          </a:stretch>
        </p:blipFill>
        <p:spPr>
          <a:xfrm>
            <a:off x="7608570" y="1701165"/>
            <a:ext cx="369951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08917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75005" y="2664460"/>
            <a:ext cx="89700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8330" y="3621405"/>
            <a:ext cx="655637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r="3063" b="15260"/>
          <a:stretch>
            <a:fillRect/>
          </a:stretch>
        </p:blipFill>
        <p:spPr>
          <a:xfrm>
            <a:off x="6956425" y="3296285"/>
            <a:ext cx="4310380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558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320" y="4625975"/>
            <a:ext cx="4147820" cy="22326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569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55" y="4653280"/>
            <a:ext cx="4147820" cy="22326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4149090"/>
            <a:ext cx="4613910" cy="24834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