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2420620"/>
            <a:ext cx="8058785" cy="2479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100203"/>
            <a:ext cx="342770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68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2845" y="2917825"/>
            <a:ext cx="1638935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28034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14220" y="3209290"/>
            <a:ext cx="547179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46475" y="4602480"/>
            <a:ext cx="534162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59505" y="5913755"/>
            <a:ext cx="182880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865225"/>
            <a:ext cx="11340000" cy="563089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65455" y="2550795"/>
            <a:ext cx="912050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91995" y="3941445"/>
            <a:ext cx="753427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053590" y="5335270"/>
            <a:ext cx="227330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4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0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24305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700250"/>
            <a:ext cx="11340000" cy="265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7552" y="2024290"/>
            <a:ext cx="504634" cy="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6635" y="2729865"/>
            <a:ext cx="36957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7160" y="3578225"/>
            <a:ext cx="249491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24000"/>
            <a:ext cx="11340000" cy="4932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57860" y="2124710"/>
            <a:ext cx="766826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345055" y="3634105"/>
            <a:ext cx="391858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85365" y="4975860"/>
            <a:ext cx="2041525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4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62216" y="3341617"/>
            <a:ext cx="437984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40885" y="2804160"/>
            <a:ext cx="1337945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395845" y="2948305"/>
            <a:ext cx="125730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2090" y="4171776"/>
            <a:ext cx="1094962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26835" y="3837305"/>
            <a:ext cx="1522095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8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10585" y="3888105"/>
            <a:ext cx="143256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78560" y="3724275"/>
            <a:ext cx="926782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68866" y="5174035"/>
            <a:ext cx="809319" cy="3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908405"/>
            <a:ext cx="11340000" cy="57258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57860" y="2494915"/>
            <a:ext cx="881697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72360" y="3954145"/>
            <a:ext cx="620585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02485" y="5452745"/>
            <a:ext cx="299974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35710" y="4274820"/>
            <a:ext cx="8288020" cy="137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662150"/>
            <a:ext cx="11340000" cy="387124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788920" y="3093085"/>
            <a:ext cx="187198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17905" y="4441825"/>
            <a:ext cx="645350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9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936980"/>
            <a:ext cx="11301745" cy="5868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752475" y="2465705"/>
            <a:ext cx="10125075" cy="267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52475" y="5418455"/>
            <a:ext cx="10344150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152245"/>
            <a:ext cx="11340000" cy="5312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0720" y="3987800"/>
            <a:ext cx="10707370" cy="234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450"/>
            <a:ext cx="11340000" cy="4575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860" y="2241550"/>
            <a:ext cx="10662920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7860" y="3842385"/>
            <a:ext cx="942784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7860" y="5210175"/>
            <a:ext cx="595439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2196244"/>
            <a:ext cx="1685289" cy="48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24475" y="3067685"/>
            <a:ext cx="175196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3249" y="4474345"/>
            <a:ext cx="1028312" cy="5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84350"/>
            <a:ext cx="11340000" cy="3955034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729584" y="4486364"/>
            <a:ext cx="9997481" cy="87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303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4160319"/>
            <a:ext cx="380856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701620"/>
            <a:ext cx="428463" cy="40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923425"/>
            <a:ext cx="380856" cy="39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64250" y="2221230"/>
            <a:ext cx="136207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9722" y="4071061"/>
            <a:ext cx="1171133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2808248"/>
            <a:ext cx="380856" cy="40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767784"/>
            <a:ext cx="428463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92320"/>
            <a:ext cx="11340000" cy="1491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37980" y="4420870"/>
            <a:ext cx="1796415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2025-06-23T01:49:26Z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